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58"/>
  </p:notesMasterIdLst>
  <p:sldIdLst>
    <p:sldId id="256" r:id="rId5"/>
    <p:sldId id="260" r:id="rId6"/>
    <p:sldId id="258" r:id="rId7"/>
    <p:sldId id="259" r:id="rId8"/>
    <p:sldId id="261" r:id="rId9"/>
    <p:sldId id="262" r:id="rId10"/>
    <p:sldId id="263" r:id="rId11"/>
    <p:sldId id="370" r:id="rId12"/>
    <p:sldId id="355" r:id="rId13"/>
    <p:sldId id="363" r:id="rId14"/>
    <p:sldId id="367" r:id="rId15"/>
    <p:sldId id="369" r:id="rId16"/>
    <p:sldId id="368" r:id="rId17"/>
    <p:sldId id="266" r:id="rId18"/>
    <p:sldId id="270" r:id="rId19"/>
    <p:sldId id="267" r:id="rId20"/>
    <p:sldId id="268" r:id="rId21"/>
    <p:sldId id="269" r:id="rId22"/>
    <p:sldId id="356" r:id="rId23"/>
    <p:sldId id="271" r:id="rId24"/>
    <p:sldId id="274" r:id="rId25"/>
    <p:sldId id="357" r:id="rId26"/>
    <p:sldId id="276" r:id="rId27"/>
    <p:sldId id="277" r:id="rId28"/>
    <p:sldId id="278" r:id="rId29"/>
    <p:sldId id="279" r:id="rId30"/>
    <p:sldId id="360" r:id="rId31"/>
    <p:sldId id="317" r:id="rId32"/>
    <p:sldId id="281" r:id="rId33"/>
    <p:sldId id="282" r:id="rId34"/>
    <p:sldId id="283" r:id="rId35"/>
    <p:sldId id="318" r:id="rId36"/>
    <p:sldId id="354" r:id="rId37"/>
    <p:sldId id="358" r:id="rId38"/>
    <p:sldId id="289" r:id="rId39"/>
    <p:sldId id="290" r:id="rId40"/>
    <p:sldId id="291" r:id="rId41"/>
    <p:sldId id="314" r:id="rId42"/>
    <p:sldId id="294" r:id="rId43"/>
    <p:sldId id="371" r:id="rId44"/>
    <p:sldId id="372" r:id="rId45"/>
    <p:sldId id="295" r:id="rId46"/>
    <p:sldId id="296" r:id="rId47"/>
    <p:sldId id="375" r:id="rId48"/>
    <p:sldId id="373" r:id="rId49"/>
    <p:sldId id="298" r:id="rId50"/>
    <p:sldId id="374" r:id="rId51"/>
    <p:sldId id="303" r:id="rId52"/>
    <p:sldId id="305" r:id="rId53"/>
    <p:sldId id="315" r:id="rId54"/>
    <p:sldId id="304" r:id="rId55"/>
    <p:sldId id="307" r:id="rId56"/>
    <p:sldId id="308" r:id="rId57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59"/>
      <p:bold r:id="rId60"/>
      <p:italic r:id="rId61"/>
      <p:boldItalic r:id="rId62"/>
    </p:embeddedFont>
    <p:embeddedFont>
      <p:font typeface="Helvetica Neue" panose="020B0604020202020204" charset="0"/>
      <p:regular r:id="rId63"/>
      <p:bold r:id="rId64"/>
      <p:italic r:id="rId65"/>
      <p:boldItalic r:id="rId66"/>
    </p:embeddedFont>
    <p:embeddedFont>
      <p:font typeface="Proxima Nova" panose="020B0604020202020204" charset="0"/>
      <p:regular r:id="rId67"/>
      <p:bold r:id="rId68"/>
      <p:italic r:id="rId69"/>
      <p:boldItalic r:id="rId70"/>
    </p:embeddedFont>
    <p:embeddedFont>
      <p:font typeface="Proxima Nova Semibold" panose="020B0604020202020204" charset="0"/>
      <p:regular r:id="rId71"/>
      <p:bold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86" roundtripDataSignature="AMtx7mg16GR+APyKjZkhA3n4+J+1VJTJs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m Vangramberen (BE)" initials="" lastIdx="6" clrIdx="0"/>
  <p:cmAuthor id="7" name="Pieter Jan Haest" initials="PJH" lastIdx="1" clrIdx="7">
    <p:extLst>
      <p:ext uri="{19B8F6BF-5375-455C-9EA6-DF929625EA0E}">
        <p15:presenceInfo xmlns:p15="http://schemas.microsoft.com/office/powerpoint/2012/main" userId="S::pieterjan.haest@dewatergroep.be::4f2c244a-f737-458e-9cb2-1a7b893879e9" providerId="AD"/>
      </p:ext>
    </p:extLst>
  </p:cmAuthor>
  <p:cmAuthor id="1" name="Yaron Dassonneville (BE)" initials="" lastIdx="9" clrIdx="1"/>
  <p:cmAuthor id="2" name="Dassonneville Yaron" initials="DY" lastIdx="1" clrIdx="2">
    <p:extLst>
      <p:ext uri="{19B8F6BF-5375-455C-9EA6-DF929625EA0E}">
        <p15:presenceInfo xmlns:p15="http://schemas.microsoft.com/office/powerpoint/2012/main" userId="S::yaron.dassonneville@vlaanderen.be::f00fbc3b-a7c3-459a-b6dd-9db3be5520da" providerId="AD"/>
      </p:ext>
    </p:extLst>
  </p:cmAuthor>
  <p:cmAuthor id="3" name="Vangramberen Sam" initials="VS" lastIdx="2" clrIdx="3">
    <p:extLst>
      <p:ext uri="{19B8F6BF-5375-455C-9EA6-DF929625EA0E}">
        <p15:presenceInfo xmlns:p15="http://schemas.microsoft.com/office/powerpoint/2012/main" userId="S::sam.vangramberen@vlaanderen.be::7a47b92a-5806-457e-95cf-4f817b9e146b" providerId="AD"/>
      </p:ext>
    </p:extLst>
  </p:cmAuthor>
  <p:cmAuthor id="4" name="William Verbeeck (BE)" initials="WV(" lastIdx="2" clrIdx="4">
    <p:extLst>
      <p:ext uri="{19B8F6BF-5375-455C-9EA6-DF929625EA0E}">
        <p15:presenceInfo xmlns:p15="http://schemas.microsoft.com/office/powerpoint/2012/main" userId="S::william.maria.verbeeck@pwc.com::a0e47b48-fcd6-4cbc-b1c2-c16ab16a17b5" providerId="AD"/>
      </p:ext>
    </p:extLst>
  </p:cmAuthor>
  <p:cmAuthor id="5" name="Verbeeck William" initials="VW" lastIdx="5" clrIdx="5">
    <p:extLst>
      <p:ext uri="{19B8F6BF-5375-455C-9EA6-DF929625EA0E}">
        <p15:presenceInfo xmlns:p15="http://schemas.microsoft.com/office/powerpoint/2012/main" userId="S::william.verbeeck@vlaanderen.be::9b98557d-4638-497e-9b40-4f2c2b1c3415" providerId="AD"/>
      </p:ext>
    </p:extLst>
  </p:cmAuthor>
  <p:cmAuthor id="6" name="De Cock Jitse" initials="DJ" lastIdx="18" clrIdx="6">
    <p:extLst>
      <p:ext uri="{19B8F6BF-5375-455C-9EA6-DF929625EA0E}">
        <p15:presenceInfo xmlns:p15="http://schemas.microsoft.com/office/powerpoint/2012/main" userId="S::jitse.decock@vlaanderen.be::9cc8e242-c866-4cc7-a24e-e9b4878258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EBC11-D2D9-D728-1E94-D9E2F07D3F70}" v="3" dt="2024-03-20T10:54:39.801"/>
  </p1510:revLst>
</p1510:revInfo>
</file>

<file path=ppt/tableStyles.xml><?xml version="1.0" encoding="utf-8"?>
<a:tblStyleLst xmlns:a="http://schemas.openxmlformats.org/drawingml/2006/main" def="{5121426A-DDEB-4ED6-A88B-A98F749B2ACF}">
  <a:tblStyle styleId="{5121426A-DDEB-4ED6-A88B-A98F749B2AC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38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90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4.fntdata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86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font" Target="fonts/font13.fntdata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8.fntdata"/><Relationship Id="rId87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beeck William" userId="S::william.verbeeck@vlaanderen.be::9b98557d-4638-497e-9b40-4f2c2b1c3415" providerId="AD" clId="Web-{9DA74ADF-ED98-8E49-AB3C-CC2DF4B2F07C}"/>
    <pc:docChg chg="addSld modSld">
      <pc:chgData name="Verbeeck William" userId="S::william.verbeeck@vlaanderen.be::9b98557d-4638-497e-9b40-4f2c2b1c3415" providerId="AD" clId="Web-{9DA74ADF-ED98-8E49-AB3C-CC2DF4B2F07C}" dt="2024-03-06T14:59:24.615" v="168"/>
      <pc:docMkLst>
        <pc:docMk/>
      </pc:docMkLst>
      <pc:sldChg chg="addSp delSp modSp add replId">
        <pc:chgData name="Verbeeck William" userId="S::william.verbeeck@vlaanderen.be::9b98557d-4638-497e-9b40-4f2c2b1c3415" providerId="AD" clId="Web-{9DA74ADF-ED98-8E49-AB3C-CC2DF4B2F07C}" dt="2024-03-06T14:06:52.355" v="77" actId="20577"/>
        <pc:sldMkLst>
          <pc:docMk/>
          <pc:sldMk cId="1862040055" sldId="358"/>
        </pc:sldMkLst>
        <pc:spChg chg="mod">
          <ac:chgData name="Verbeeck William" userId="S::william.verbeeck@vlaanderen.be::9b98557d-4638-497e-9b40-4f2c2b1c3415" providerId="AD" clId="Web-{9DA74ADF-ED98-8E49-AB3C-CC2DF4B2F07C}" dt="2024-03-06T14:06:52.355" v="77" actId="20577"/>
          <ac:spMkLst>
            <pc:docMk/>
            <pc:sldMk cId="1862040055" sldId="358"/>
            <ac:spMk id="430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9DA74ADF-ED98-8E49-AB3C-CC2DF4B2F07C}" dt="2024-03-06T14:02:42.004" v="8" actId="20577"/>
          <ac:spMkLst>
            <pc:docMk/>
            <pc:sldMk cId="1862040055" sldId="358"/>
            <ac:spMk id="431" creationId="{00000000-0000-0000-0000-000000000000}"/>
          </ac:spMkLst>
        </pc:spChg>
        <pc:picChg chg="add del mod">
          <ac:chgData name="Verbeeck William" userId="S::william.verbeeck@vlaanderen.be::9b98557d-4638-497e-9b40-4f2c2b1c3415" providerId="AD" clId="Web-{9DA74ADF-ED98-8E49-AB3C-CC2DF4B2F07C}" dt="2024-03-06T14:04:45.461" v="14"/>
          <ac:picMkLst>
            <pc:docMk/>
            <pc:sldMk cId="1862040055" sldId="358"/>
            <ac:picMk id="2" creationId="{33A8EFA1-4776-95A8-5EA2-A3248D9B211B}"/>
          </ac:picMkLst>
        </pc:picChg>
        <pc:picChg chg="add mod">
          <ac:chgData name="Verbeeck William" userId="S::william.verbeeck@vlaanderen.be::9b98557d-4638-497e-9b40-4f2c2b1c3415" providerId="AD" clId="Web-{9DA74ADF-ED98-8E49-AB3C-CC2DF4B2F07C}" dt="2024-03-06T14:05:15.337" v="16" actId="1076"/>
          <ac:picMkLst>
            <pc:docMk/>
            <pc:sldMk cId="1862040055" sldId="358"/>
            <ac:picMk id="3" creationId="{97825F30-6312-FCD0-69BB-CEF6A347637A}"/>
          </ac:picMkLst>
        </pc:picChg>
        <pc:picChg chg="del">
          <ac:chgData name="Verbeeck William" userId="S::william.verbeeck@vlaanderen.be::9b98557d-4638-497e-9b40-4f2c2b1c3415" providerId="AD" clId="Web-{9DA74ADF-ED98-8E49-AB3C-CC2DF4B2F07C}" dt="2024-03-06T14:02:46.270" v="10"/>
          <ac:picMkLst>
            <pc:docMk/>
            <pc:sldMk cId="1862040055" sldId="358"/>
            <ac:picMk id="432" creationId="{00000000-0000-0000-0000-000000000000}"/>
          </ac:picMkLst>
        </pc:picChg>
      </pc:sldChg>
      <pc:sldChg chg="addSp delSp modSp add replId">
        <pc:chgData name="Verbeeck William" userId="S::william.verbeeck@vlaanderen.be::9b98557d-4638-497e-9b40-4f2c2b1c3415" providerId="AD" clId="Web-{9DA74ADF-ED98-8E49-AB3C-CC2DF4B2F07C}" dt="2024-03-06T14:14:25.790" v="139" actId="1076"/>
        <pc:sldMkLst>
          <pc:docMk/>
          <pc:sldMk cId="4113105609" sldId="359"/>
        </pc:sldMkLst>
        <pc:spChg chg="mod">
          <ac:chgData name="Verbeeck William" userId="S::william.verbeeck@vlaanderen.be::9b98557d-4638-497e-9b40-4f2c2b1c3415" providerId="AD" clId="Web-{9DA74ADF-ED98-8E49-AB3C-CC2DF4B2F07C}" dt="2024-03-06T14:11:22.066" v="90" actId="20577"/>
          <ac:spMkLst>
            <pc:docMk/>
            <pc:sldMk cId="4113105609" sldId="359"/>
            <ac:spMk id="936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9DA74ADF-ED98-8E49-AB3C-CC2DF4B2F07C}" dt="2024-03-06T14:14:25.790" v="139" actId="1076"/>
          <ac:spMkLst>
            <pc:docMk/>
            <pc:sldMk cId="4113105609" sldId="359"/>
            <ac:spMk id="939" creationId="{00000000-0000-0000-0000-000000000000}"/>
          </ac:spMkLst>
        </pc:spChg>
        <pc:picChg chg="add del mod">
          <ac:chgData name="Verbeeck William" userId="S::william.verbeeck@vlaanderen.be::9b98557d-4638-497e-9b40-4f2c2b1c3415" providerId="AD" clId="Web-{9DA74ADF-ED98-8E49-AB3C-CC2DF4B2F07C}" dt="2024-03-06T14:13:54.477" v="132"/>
          <ac:picMkLst>
            <pc:docMk/>
            <pc:sldMk cId="4113105609" sldId="359"/>
            <ac:picMk id="3" creationId="{2A561320-0A24-8CCF-5CA0-E24DA5A561D6}"/>
          </ac:picMkLst>
        </pc:picChg>
        <pc:picChg chg="add mod">
          <ac:chgData name="Verbeeck William" userId="S::william.verbeeck@vlaanderen.be::9b98557d-4638-497e-9b40-4f2c2b1c3415" providerId="AD" clId="Web-{9DA74ADF-ED98-8E49-AB3C-CC2DF4B2F07C}" dt="2024-03-06T14:13:59.633" v="134" actId="1076"/>
          <ac:picMkLst>
            <pc:docMk/>
            <pc:sldMk cId="4113105609" sldId="359"/>
            <ac:picMk id="4" creationId="{BABC321A-2CE0-5260-57C8-F97C945E449F}"/>
          </ac:picMkLst>
        </pc:picChg>
        <pc:picChg chg="del">
          <ac:chgData name="Verbeeck William" userId="S::william.verbeeck@vlaanderen.be::9b98557d-4638-497e-9b40-4f2c2b1c3415" providerId="AD" clId="Web-{9DA74ADF-ED98-8E49-AB3C-CC2DF4B2F07C}" dt="2024-03-06T14:12:18.396" v="96"/>
          <ac:picMkLst>
            <pc:docMk/>
            <pc:sldMk cId="4113105609" sldId="359"/>
            <ac:picMk id="1030" creationId="{06CE8BE5-37C0-B5EB-E8AB-77C55A741780}"/>
          </ac:picMkLst>
        </pc:picChg>
      </pc:sldChg>
      <pc:sldChg chg="addSp delSp modSp add replId">
        <pc:chgData name="Verbeeck William" userId="S::william.verbeeck@vlaanderen.be::9b98557d-4638-497e-9b40-4f2c2b1c3415" providerId="AD" clId="Web-{9DA74ADF-ED98-8E49-AB3C-CC2DF4B2F07C}" dt="2024-03-06T14:59:24.615" v="168"/>
        <pc:sldMkLst>
          <pc:docMk/>
          <pc:sldMk cId="4205480873" sldId="360"/>
        </pc:sldMkLst>
        <pc:spChg chg="mod">
          <ac:chgData name="Verbeeck William" userId="S::william.verbeeck@vlaanderen.be::9b98557d-4638-497e-9b40-4f2c2b1c3415" providerId="AD" clId="Web-{9DA74ADF-ED98-8E49-AB3C-CC2DF4B2F07C}" dt="2024-03-06T14:36:08.531" v="155" actId="20577"/>
          <ac:spMkLst>
            <pc:docMk/>
            <pc:sldMk cId="4205480873" sldId="360"/>
            <ac:spMk id="430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9DA74ADF-ED98-8E49-AB3C-CC2DF4B2F07C}" dt="2024-03-06T14:36:03.374" v="152" actId="20577"/>
          <ac:spMkLst>
            <pc:docMk/>
            <pc:sldMk cId="4205480873" sldId="360"/>
            <ac:spMk id="431" creationId="{00000000-0000-0000-0000-000000000000}"/>
          </ac:spMkLst>
        </pc:spChg>
        <pc:graphicFrameChg chg="add del mod modGraphic">
          <ac:chgData name="Verbeeck William" userId="S::william.verbeeck@vlaanderen.be::9b98557d-4638-497e-9b40-4f2c2b1c3415" providerId="AD" clId="Web-{9DA74ADF-ED98-8E49-AB3C-CC2DF4B2F07C}" dt="2024-03-06T14:59:24.615" v="168"/>
          <ac:graphicFrameMkLst>
            <pc:docMk/>
            <pc:sldMk cId="4205480873" sldId="360"/>
            <ac:graphicFrameMk id="3" creationId="{0D30AA57-15B1-3D82-B547-3FA70B7EC3A0}"/>
          </ac:graphicFrameMkLst>
        </pc:graphicFrameChg>
        <pc:graphicFrameChg chg="add del mod">
          <ac:chgData name="Verbeeck William" userId="S::william.verbeeck@vlaanderen.be::9b98557d-4638-497e-9b40-4f2c2b1c3415" providerId="AD" clId="Web-{9DA74ADF-ED98-8E49-AB3C-CC2DF4B2F07C}" dt="2024-03-06T14:37:32.643" v="157"/>
          <ac:graphicFrameMkLst>
            <pc:docMk/>
            <pc:sldMk cId="4205480873" sldId="360"/>
            <ac:graphicFrameMk id="4" creationId="{3CD3F59B-F7EA-0B37-4FDE-46C178A843EA}"/>
          </ac:graphicFrameMkLst>
        </pc:graphicFrameChg>
        <pc:graphicFrameChg chg="add del mod modGraphic">
          <ac:chgData name="Verbeeck William" userId="S::william.verbeeck@vlaanderen.be::9b98557d-4638-497e-9b40-4f2c2b1c3415" providerId="AD" clId="Web-{9DA74ADF-ED98-8E49-AB3C-CC2DF4B2F07C}" dt="2024-03-06T14:38:27.175" v="164"/>
          <ac:graphicFrameMkLst>
            <pc:docMk/>
            <pc:sldMk cId="4205480873" sldId="360"/>
            <ac:graphicFrameMk id="6" creationId="{902D0605-12F7-0EDA-0099-9DDD735349DB}"/>
          </ac:graphicFrameMkLst>
        </pc:graphicFrameChg>
        <pc:picChg chg="del">
          <ac:chgData name="Verbeeck William" userId="S::william.verbeeck@vlaanderen.be::9b98557d-4638-497e-9b40-4f2c2b1c3415" providerId="AD" clId="Web-{9DA74ADF-ED98-8E49-AB3C-CC2DF4B2F07C}" dt="2024-03-06T14:36:04.093" v="153"/>
          <ac:picMkLst>
            <pc:docMk/>
            <pc:sldMk cId="4205480873" sldId="360"/>
            <ac:picMk id="3" creationId="{97825F30-6312-FCD0-69BB-CEF6A347637A}"/>
          </ac:picMkLst>
        </pc:picChg>
      </pc:sldChg>
    </pc:docChg>
  </pc:docChgLst>
  <pc:docChgLst>
    <pc:chgData name="Van Ackere Samuel" userId="S::samuel.vanackere@vlaanderen.be::90606233-a9ba-467d-a189-923cc7d39019" providerId="AD" clId="Web-{512C1500-7118-A798-D70A-0F1DEA9947F5}"/>
    <pc:docChg chg="delSld modSld">
      <pc:chgData name="Van Ackere Samuel" userId="S::samuel.vanackere@vlaanderen.be::90606233-a9ba-467d-a189-923cc7d39019" providerId="AD" clId="Web-{512C1500-7118-A798-D70A-0F1DEA9947F5}" dt="2024-03-04T08:26:36.095" v="1"/>
      <pc:docMkLst>
        <pc:docMk/>
      </pc:docMkLst>
      <pc:sldChg chg="delSp del">
        <pc:chgData name="Van Ackere Samuel" userId="S::samuel.vanackere@vlaanderen.be::90606233-a9ba-467d-a189-923cc7d39019" providerId="AD" clId="Web-{512C1500-7118-A798-D70A-0F1DEA9947F5}" dt="2024-03-04T08:26:36.095" v="1"/>
        <pc:sldMkLst>
          <pc:docMk/>
          <pc:sldMk cId="2671806570" sldId="358"/>
        </pc:sldMkLst>
        <pc:picChg chg="del">
          <ac:chgData name="Van Ackere Samuel" userId="S::samuel.vanackere@vlaanderen.be::90606233-a9ba-467d-a189-923cc7d39019" providerId="AD" clId="Web-{512C1500-7118-A798-D70A-0F1DEA9947F5}" dt="2024-03-04T08:26:34.595" v="0"/>
          <ac:picMkLst>
            <pc:docMk/>
            <pc:sldMk cId="2671806570" sldId="358"/>
            <ac:picMk id="4" creationId="{412AC999-5D06-53A6-AFF0-28BE943829AB}"/>
          </ac:picMkLst>
        </pc:picChg>
      </pc:sldChg>
    </pc:docChg>
  </pc:docChgLst>
  <pc:docChgLst>
    <pc:chgData name="Verbeeck William" userId="9b98557d-4638-497e-9b40-4f2c2b1c3415" providerId="ADAL" clId="{915B2C40-7612-4884-AD32-077F045320B8}"/>
    <pc:docChg chg="undo custSel addSld delSld modSld sldOrd">
      <pc:chgData name="Verbeeck William" userId="9b98557d-4638-497e-9b40-4f2c2b1c3415" providerId="ADAL" clId="{915B2C40-7612-4884-AD32-077F045320B8}" dt="2024-03-01T13:00:28.393" v="2020" actId="20577"/>
      <pc:docMkLst>
        <pc:docMk/>
      </pc:docMkLst>
      <pc:sldChg chg="addSp delSp modSp mod addCm delCm modCm">
        <pc:chgData name="Verbeeck William" userId="9b98557d-4638-497e-9b40-4f2c2b1c3415" providerId="ADAL" clId="{915B2C40-7612-4884-AD32-077F045320B8}" dt="2024-03-01T12:03:22.956" v="489" actId="20577"/>
        <pc:sldMkLst>
          <pc:docMk/>
          <pc:sldMk cId="0" sldId="256"/>
        </pc:sldMkLst>
        <pc:spChg chg="mod">
          <ac:chgData name="Verbeeck William" userId="9b98557d-4638-497e-9b40-4f2c2b1c3415" providerId="ADAL" clId="{915B2C40-7612-4884-AD32-077F045320B8}" dt="2024-02-23T14:30:38.419" v="5" actId="20577"/>
          <ac:spMkLst>
            <pc:docMk/>
            <pc:sldMk cId="0" sldId="256"/>
            <ac:spMk id="185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3-01T12:03:22.956" v="489" actId="20577"/>
          <ac:spMkLst>
            <pc:docMk/>
            <pc:sldMk cId="0" sldId="256"/>
            <ac:spMk id="187" creationId="{00000000-0000-0000-0000-000000000000}"/>
          </ac:spMkLst>
        </pc:spChg>
        <pc:picChg chg="add del mod">
          <ac:chgData name="Verbeeck William" userId="9b98557d-4638-497e-9b40-4f2c2b1c3415" providerId="ADAL" clId="{915B2C40-7612-4884-AD32-077F045320B8}" dt="2024-02-29T07:25:14.691" v="7"/>
          <ac:picMkLst>
            <pc:docMk/>
            <pc:sldMk cId="0" sldId="256"/>
            <ac:picMk id="2" creationId="{E78CA01D-F430-4E9A-866E-E90A3E52089B}"/>
          </ac:picMkLst>
        </pc:picChg>
        <pc:picChg chg="add mod ord modCrop">
          <ac:chgData name="Verbeeck William" userId="9b98557d-4638-497e-9b40-4f2c2b1c3415" providerId="ADAL" clId="{915B2C40-7612-4884-AD32-077F045320B8}" dt="2024-02-29T07:25:56.428" v="13" actId="1076"/>
          <ac:picMkLst>
            <pc:docMk/>
            <pc:sldMk cId="0" sldId="256"/>
            <ac:picMk id="3" creationId="{CDF328F0-2ACE-3233-0792-D29910DEEA24}"/>
          </ac:picMkLst>
        </pc:picChg>
        <pc:picChg chg="del">
          <ac:chgData name="Verbeeck William" userId="9b98557d-4638-497e-9b40-4f2c2b1c3415" providerId="ADAL" clId="{915B2C40-7612-4884-AD32-077F045320B8}" dt="2024-02-29T07:25:21.217" v="9" actId="478"/>
          <ac:picMkLst>
            <pc:docMk/>
            <pc:sldMk cId="0" sldId="256"/>
            <ac:picMk id="179" creationId="{00000000-0000-0000-0000-000000000000}"/>
          </ac:picMkLst>
        </pc:picChg>
      </pc:sldChg>
      <pc:sldChg chg="mod modShow">
        <pc:chgData name="Verbeeck William" userId="9b98557d-4638-497e-9b40-4f2c2b1c3415" providerId="ADAL" clId="{915B2C40-7612-4884-AD32-077F045320B8}" dt="2024-03-01T12:07:48.631" v="500" actId="729"/>
        <pc:sldMkLst>
          <pc:docMk/>
          <pc:sldMk cId="0" sldId="257"/>
        </pc:sldMkLst>
      </pc:sldChg>
      <pc:sldChg chg="modSp mod modShow">
        <pc:chgData name="Verbeeck William" userId="9b98557d-4638-497e-9b40-4f2c2b1c3415" providerId="ADAL" clId="{915B2C40-7612-4884-AD32-077F045320B8}" dt="2024-03-01T12:07:06.978" v="497" actId="729"/>
        <pc:sldMkLst>
          <pc:docMk/>
          <pc:sldMk cId="0" sldId="258"/>
        </pc:sldMkLst>
        <pc:spChg chg="mod">
          <ac:chgData name="Verbeeck William" userId="9b98557d-4638-497e-9b40-4f2c2b1c3415" providerId="ADAL" clId="{915B2C40-7612-4884-AD32-077F045320B8}" dt="2024-03-01T12:04:46.206" v="493" actId="1076"/>
          <ac:spMkLst>
            <pc:docMk/>
            <pc:sldMk cId="0" sldId="258"/>
            <ac:spMk id="214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11:02:02.349" v="449" actId="1076"/>
          <ac:spMkLst>
            <pc:docMk/>
            <pc:sldMk cId="0" sldId="258"/>
            <ac:spMk id="219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11:02:02.349" v="449" actId="1076"/>
          <ac:spMkLst>
            <pc:docMk/>
            <pc:sldMk cId="0" sldId="258"/>
            <ac:spMk id="220" creationId="{00000000-0000-0000-0000-000000000000}"/>
          </ac:spMkLst>
        </pc:spChg>
        <pc:grpChg chg="mod">
          <ac:chgData name="Verbeeck William" userId="9b98557d-4638-497e-9b40-4f2c2b1c3415" providerId="ADAL" clId="{915B2C40-7612-4884-AD32-077F045320B8}" dt="2024-02-29T11:02:02.349" v="449" actId="1076"/>
          <ac:grpSpMkLst>
            <pc:docMk/>
            <pc:sldMk cId="0" sldId="258"/>
            <ac:grpSpMk id="215" creationId="{00000000-0000-0000-0000-000000000000}"/>
          </ac:grpSpMkLst>
        </pc:grpChg>
      </pc:sldChg>
      <pc:sldChg chg="modSp mod">
        <pc:chgData name="Verbeeck William" userId="9b98557d-4638-497e-9b40-4f2c2b1c3415" providerId="ADAL" clId="{915B2C40-7612-4884-AD32-077F045320B8}" dt="2024-03-01T12:21:53.562" v="645" actId="20577"/>
        <pc:sldMkLst>
          <pc:docMk/>
          <pc:sldMk cId="0" sldId="259"/>
        </pc:sldMkLst>
        <pc:graphicFrameChg chg="mod modGraphic">
          <ac:chgData name="Verbeeck William" userId="9b98557d-4638-497e-9b40-4f2c2b1c3415" providerId="ADAL" clId="{915B2C40-7612-4884-AD32-077F045320B8}" dt="2024-03-01T12:21:53.562" v="645" actId="20577"/>
          <ac:graphicFrameMkLst>
            <pc:docMk/>
            <pc:sldMk cId="0" sldId="259"/>
            <ac:graphicFrameMk id="226" creationId="{00000000-0000-0000-0000-000000000000}"/>
          </ac:graphicFrameMkLst>
        </pc:graphicFrameChg>
      </pc:sldChg>
      <pc:sldChg chg="ord addCm">
        <pc:chgData name="Verbeeck William" userId="9b98557d-4638-497e-9b40-4f2c2b1c3415" providerId="ADAL" clId="{915B2C40-7612-4884-AD32-077F045320B8}" dt="2024-03-01T12:11:16.520" v="501" actId="1589"/>
        <pc:sldMkLst>
          <pc:docMk/>
          <pc:sldMk cId="0" sldId="260"/>
        </pc:sldMkLst>
      </pc:sldChg>
      <pc:sldChg chg="addSp modSp mod delCm">
        <pc:chgData name="Verbeeck William" userId="9b98557d-4638-497e-9b40-4f2c2b1c3415" providerId="ADAL" clId="{915B2C40-7612-4884-AD32-077F045320B8}" dt="2024-03-01T12:13:12.214" v="550" actId="20577"/>
        <pc:sldMkLst>
          <pc:docMk/>
          <pc:sldMk cId="0" sldId="263"/>
        </pc:sldMkLst>
        <pc:spChg chg="add mod">
          <ac:chgData name="Verbeeck William" userId="9b98557d-4638-497e-9b40-4f2c2b1c3415" providerId="ADAL" clId="{915B2C40-7612-4884-AD32-077F045320B8}" dt="2024-03-01T12:13:12.214" v="550" actId="20577"/>
          <ac:spMkLst>
            <pc:docMk/>
            <pc:sldMk cId="0" sldId="263"/>
            <ac:spMk id="2" creationId="{2AFCE56B-5F91-BFC1-9681-4FD19D3B54BD}"/>
          </ac:spMkLst>
        </pc:spChg>
      </pc:sldChg>
      <pc:sldChg chg="modSp mod">
        <pc:chgData name="Verbeeck William" userId="9b98557d-4638-497e-9b40-4f2c2b1c3415" providerId="ADAL" clId="{915B2C40-7612-4884-AD32-077F045320B8}" dt="2024-02-29T12:54:41.379" v="486" actId="167"/>
        <pc:sldMkLst>
          <pc:docMk/>
          <pc:sldMk cId="0" sldId="271"/>
        </pc:sldMkLst>
        <pc:spChg chg="mod">
          <ac:chgData name="Verbeeck William" userId="9b98557d-4638-497e-9b40-4f2c2b1c3415" providerId="ADAL" clId="{915B2C40-7612-4884-AD32-077F045320B8}" dt="2024-02-29T12:12:45.698" v="466" actId="1076"/>
          <ac:spMkLst>
            <pc:docMk/>
            <pc:sldMk cId="0" sldId="271"/>
            <ac:spMk id="367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12:12:57.441" v="467" actId="1076"/>
          <ac:spMkLst>
            <pc:docMk/>
            <pc:sldMk cId="0" sldId="271"/>
            <ac:spMk id="368" creationId="{00000000-0000-0000-0000-000000000000}"/>
          </ac:spMkLst>
        </pc:spChg>
        <pc:spChg chg="ord">
          <ac:chgData name="Verbeeck William" userId="9b98557d-4638-497e-9b40-4f2c2b1c3415" providerId="ADAL" clId="{915B2C40-7612-4884-AD32-077F045320B8}" dt="2024-02-29T12:54:36.058" v="485" actId="167"/>
          <ac:spMkLst>
            <pc:docMk/>
            <pc:sldMk cId="0" sldId="271"/>
            <ac:spMk id="369" creationId="{00000000-0000-0000-0000-000000000000}"/>
          </ac:spMkLst>
        </pc:spChg>
        <pc:spChg chg="ord">
          <ac:chgData name="Verbeeck William" userId="9b98557d-4638-497e-9b40-4f2c2b1c3415" providerId="ADAL" clId="{915B2C40-7612-4884-AD32-077F045320B8}" dt="2024-02-29T12:54:32.420" v="484" actId="167"/>
          <ac:spMkLst>
            <pc:docMk/>
            <pc:sldMk cId="0" sldId="271"/>
            <ac:spMk id="370" creationId="{00000000-0000-0000-0000-000000000000}"/>
          </ac:spMkLst>
        </pc:spChg>
        <pc:spChg chg="ord">
          <ac:chgData name="Verbeeck William" userId="9b98557d-4638-497e-9b40-4f2c2b1c3415" providerId="ADAL" clId="{915B2C40-7612-4884-AD32-077F045320B8}" dt="2024-02-29T12:54:41.379" v="486" actId="167"/>
          <ac:spMkLst>
            <pc:docMk/>
            <pc:sldMk cId="0" sldId="271"/>
            <ac:spMk id="371" creationId="{00000000-0000-0000-0000-000000000000}"/>
          </ac:spMkLst>
        </pc:spChg>
      </pc:sldChg>
      <pc:sldChg chg="modSp add mod addCm delCm modCm">
        <pc:chgData name="Verbeeck William" userId="9b98557d-4638-497e-9b40-4f2c2b1c3415" providerId="ADAL" clId="{915B2C40-7612-4884-AD32-077F045320B8}" dt="2024-02-29T12:11:17.107" v="460" actId="1592"/>
        <pc:sldMkLst>
          <pc:docMk/>
          <pc:sldMk cId="0" sldId="272"/>
        </pc:sldMkLst>
        <pc:spChg chg="mod">
          <ac:chgData name="Verbeeck William" userId="9b98557d-4638-497e-9b40-4f2c2b1c3415" providerId="ADAL" clId="{915B2C40-7612-4884-AD32-077F045320B8}" dt="2024-02-29T07:53:35.193" v="15" actId="27636"/>
          <ac:spMkLst>
            <pc:docMk/>
            <pc:sldMk cId="0" sldId="272"/>
            <ac:spMk id="936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07:56:22.212" v="51" actId="20577"/>
          <ac:spMkLst>
            <pc:docMk/>
            <pc:sldMk cId="0" sldId="272"/>
            <ac:spMk id="939" creationId="{00000000-0000-0000-0000-000000000000}"/>
          </ac:spMkLst>
        </pc:spChg>
      </pc:sldChg>
      <pc:sldChg chg="addSp delSp modSp mod">
        <pc:chgData name="Verbeeck William" userId="9b98557d-4638-497e-9b40-4f2c2b1c3415" providerId="ADAL" clId="{915B2C40-7612-4884-AD32-077F045320B8}" dt="2024-02-29T08:20:38.620" v="62" actId="1076"/>
        <pc:sldMkLst>
          <pc:docMk/>
          <pc:sldMk cId="0" sldId="278"/>
        </pc:sldMkLst>
        <pc:picChg chg="add mod">
          <ac:chgData name="Verbeeck William" userId="9b98557d-4638-497e-9b40-4f2c2b1c3415" providerId="ADAL" clId="{915B2C40-7612-4884-AD32-077F045320B8}" dt="2024-02-29T08:20:38.620" v="62" actId="1076"/>
          <ac:picMkLst>
            <pc:docMk/>
            <pc:sldMk cId="0" sldId="278"/>
            <ac:picMk id="3" creationId="{A5CC3DFB-117C-646A-3DE1-DC11D567BBA9}"/>
          </ac:picMkLst>
        </pc:picChg>
        <pc:picChg chg="del mod">
          <ac:chgData name="Verbeeck William" userId="9b98557d-4638-497e-9b40-4f2c2b1c3415" providerId="ADAL" clId="{915B2C40-7612-4884-AD32-077F045320B8}" dt="2024-02-29T08:20:30.978" v="59" actId="478"/>
          <ac:picMkLst>
            <pc:docMk/>
            <pc:sldMk cId="0" sldId="278"/>
            <ac:picMk id="438" creationId="{00000000-0000-0000-0000-000000000000}"/>
          </ac:picMkLst>
        </pc:picChg>
        <pc:picChg chg="del">
          <ac:chgData name="Verbeeck William" userId="9b98557d-4638-497e-9b40-4f2c2b1c3415" providerId="ADAL" clId="{915B2C40-7612-4884-AD32-077F045320B8}" dt="2024-02-29T08:20:07.343" v="57" actId="478"/>
          <ac:picMkLst>
            <pc:docMk/>
            <pc:sldMk cId="0" sldId="278"/>
            <ac:picMk id="439" creationId="{00000000-0000-0000-0000-000000000000}"/>
          </ac:picMkLst>
        </pc:picChg>
      </pc:sldChg>
      <pc:sldChg chg="delCm">
        <pc:chgData name="Verbeeck William" userId="9b98557d-4638-497e-9b40-4f2c2b1c3415" providerId="ADAL" clId="{915B2C40-7612-4884-AD32-077F045320B8}" dt="2024-03-01T12:17:42.441" v="551" actId="1592"/>
        <pc:sldMkLst>
          <pc:docMk/>
          <pc:sldMk cId="0" sldId="279"/>
        </pc:sldMkLst>
      </pc:sldChg>
      <pc:sldChg chg="addSp delSp modSp del mod">
        <pc:chgData name="Verbeeck William" userId="9b98557d-4638-497e-9b40-4f2c2b1c3415" providerId="ADAL" clId="{915B2C40-7612-4884-AD32-077F045320B8}" dt="2024-02-29T10:08:15.566" v="181" actId="2696"/>
        <pc:sldMkLst>
          <pc:docMk/>
          <pc:sldMk cId="0" sldId="280"/>
        </pc:sldMkLst>
        <pc:spChg chg="mod">
          <ac:chgData name="Verbeeck William" userId="9b98557d-4638-497e-9b40-4f2c2b1c3415" providerId="ADAL" clId="{915B2C40-7612-4884-AD32-077F045320B8}" dt="2024-02-29T09:50:35.134" v="82" actId="20577"/>
          <ac:spMkLst>
            <pc:docMk/>
            <pc:sldMk cId="0" sldId="280"/>
            <ac:spMk id="453" creationId="{00000000-0000-0000-0000-000000000000}"/>
          </ac:spMkLst>
        </pc:spChg>
        <pc:picChg chg="add del">
          <ac:chgData name="Verbeeck William" userId="9b98557d-4638-497e-9b40-4f2c2b1c3415" providerId="ADAL" clId="{915B2C40-7612-4884-AD32-077F045320B8}" dt="2024-02-29T09:56:17.844" v="108" actId="478"/>
          <ac:picMkLst>
            <pc:docMk/>
            <pc:sldMk cId="0" sldId="280"/>
            <ac:picMk id="3" creationId="{A0259E73-3798-5A7F-D971-2F2BC140DD2C}"/>
          </ac:picMkLst>
        </pc:picChg>
        <pc:picChg chg="add del">
          <ac:chgData name="Verbeeck William" userId="9b98557d-4638-497e-9b40-4f2c2b1c3415" providerId="ADAL" clId="{915B2C40-7612-4884-AD32-077F045320B8}" dt="2024-02-29T09:56:45.786" v="110" actId="478"/>
          <ac:picMkLst>
            <pc:docMk/>
            <pc:sldMk cId="0" sldId="280"/>
            <ac:picMk id="5" creationId="{B883A8A2-1F88-D8B1-EF56-FDAA46BCB44E}"/>
          </ac:picMkLst>
        </pc:picChg>
        <pc:picChg chg="add del mod modCrop">
          <ac:chgData name="Verbeeck William" userId="9b98557d-4638-497e-9b40-4f2c2b1c3415" providerId="ADAL" clId="{915B2C40-7612-4884-AD32-077F045320B8}" dt="2024-02-29T10:07:53.431" v="175" actId="478"/>
          <ac:picMkLst>
            <pc:docMk/>
            <pc:sldMk cId="0" sldId="280"/>
            <ac:picMk id="7" creationId="{3C9062DB-25F0-C9B8-6A93-6E89082310A5}"/>
          </ac:picMkLst>
        </pc:picChg>
        <pc:picChg chg="add del">
          <ac:chgData name="Verbeeck William" userId="9b98557d-4638-497e-9b40-4f2c2b1c3415" providerId="ADAL" clId="{915B2C40-7612-4884-AD32-077F045320B8}" dt="2024-02-29T10:07:58.151" v="177" actId="478"/>
          <ac:picMkLst>
            <pc:docMk/>
            <pc:sldMk cId="0" sldId="280"/>
            <ac:picMk id="9" creationId="{F11CB80F-7246-53A7-1617-3AB161B8D554}"/>
          </ac:picMkLst>
        </pc:picChg>
        <pc:picChg chg="del">
          <ac:chgData name="Verbeeck William" userId="9b98557d-4638-497e-9b40-4f2c2b1c3415" providerId="ADAL" clId="{915B2C40-7612-4884-AD32-077F045320B8}" dt="2024-02-29T09:56:01.319" v="106" actId="478"/>
          <ac:picMkLst>
            <pc:docMk/>
            <pc:sldMk cId="0" sldId="280"/>
            <ac:picMk id="452" creationId="{00000000-0000-0000-0000-000000000000}"/>
          </ac:picMkLst>
        </pc:picChg>
      </pc:sldChg>
      <pc:sldChg chg="addSp delSp modSp mod">
        <pc:chgData name="Verbeeck William" userId="9b98557d-4638-497e-9b40-4f2c2b1c3415" providerId="ADAL" clId="{915B2C40-7612-4884-AD32-077F045320B8}" dt="2024-03-01T12:48:07.379" v="1345" actId="1076"/>
        <pc:sldMkLst>
          <pc:docMk/>
          <pc:sldMk cId="0" sldId="281"/>
        </pc:sldMkLst>
        <pc:spChg chg="add mod">
          <ac:chgData name="Verbeeck William" userId="9b98557d-4638-497e-9b40-4f2c2b1c3415" providerId="ADAL" clId="{915B2C40-7612-4884-AD32-077F045320B8}" dt="2024-03-01T12:46:17.286" v="1343" actId="20577"/>
          <ac:spMkLst>
            <pc:docMk/>
            <pc:sldMk cId="0" sldId="281"/>
            <ac:spMk id="2" creationId="{59ADB31F-E36A-8399-8DF7-86500218A473}"/>
          </ac:spMkLst>
        </pc:spChg>
        <pc:spChg chg="mod">
          <ac:chgData name="Verbeeck William" userId="9b98557d-4638-497e-9b40-4f2c2b1c3415" providerId="ADAL" clId="{915B2C40-7612-4884-AD32-077F045320B8}" dt="2024-02-29T09:51:00.792" v="92" actId="20577"/>
          <ac:spMkLst>
            <pc:docMk/>
            <pc:sldMk cId="0" sldId="281"/>
            <ac:spMk id="459" creationId="{00000000-0000-0000-0000-000000000000}"/>
          </ac:spMkLst>
        </pc:spChg>
        <pc:spChg chg="del">
          <ac:chgData name="Verbeeck William" userId="9b98557d-4638-497e-9b40-4f2c2b1c3415" providerId="ADAL" clId="{915B2C40-7612-4884-AD32-077F045320B8}" dt="2024-02-29T10:00:10.892" v="158" actId="478"/>
          <ac:spMkLst>
            <pc:docMk/>
            <pc:sldMk cId="0" sldId="281"/>
            <ac:spMk id="461" creationId="{00000000-0000-0000-0000-000000000000}"/>
          </ac:spMkLst>
        </pc:spChg>
        <pc:picChg chg="add mod">
          <ac:chgData name="Verbeeck William" userId="9b98557d-4638-497e-9b40-4f2c2b1c3415" providerId="ADAL" clId="{915B2C40-7612-4884-AD32-077F045320B8}" dt="2024-03-01T12:48:07.379" v="1345" actId="1076"/>
          <ac:picMkLst>
            <pc:docMk/>
            <pc:sldMk cId="0" sldId="281"/>
            <ac:picMk id="3" creationId="{05AB9E00-FE96-65E5-8CA5-6797C5184B07}"/>
          </ac:picMkLst>
        </pc:picChg>
        <pc:picChg chg="del">
          <ac:chgData name="Verbeeck William" userId="9b98557d-4638-497e-9b40-4f2c2b1c3415" providerId="ADAL" clId="{915B2C40-7612-4884-AD32-077F045320B8}" dt="2024-02-29T10:00:12.833" v="160" actId="478"/>
          <ac:picMkLst>
            <pc:docMk/>
            <pc:sldMk cId="0" sldId="281"/>
            <ac:picMk id="458" creationId="{00000000-0000-0000-0000-000000000000}"/>
          </ac:picMkLst>
        </pc:picChg>
        <pc:picChg chg="del">
          <ac:chgData name="Verbeeck William" userId="9b98557d-4638-497e-9b40-4f2c2b1c3415" providerId="ADAL" clId="{915B2C40-7612-4884-AD32-077F045320B8}" dt="2024-02-29T10:00:11.769" v="159" actId="478"/>
          <ac:picMkLst>
            <pc:docMk/>
            <pc:sldMk cId="0" sldId="281"/>
            <ac:picMk id="460" creationId="{00000000-0000-0000-0000-000000000000}"/>
          </ac:picMkLst>
        </pc:picChg>
      </pc:sldChg>
      <pc:sldChg chg="addSp delSp modSp mod">
        <pc:chgData name="Verbeeck William" userId="9b98557d-4638-497e-9b40-4f2c2b1c3415" providerId="ADAL" clId="{915B2C40-7612-4884-AD32-077F045320B8}" dt="2024-03-01T12:49:53.182" v="1508" actId="20577"/>
        <pc:sldMkLst>
          <pc:docMk/>
          <pc:sldMk cId="0" sldId="282"/>
        </pc:sldMkLst>
        <pc:spChg chg="add mod">
          <ac:chgData name="Verbeeck William" userId="9b98557d-4638-497e-9b40-4f2c2b1c3415" providerId="ADAL" clId="{915B2C40-7612-4884-AD32-077F045320B8}" dt="2024-03-01T12:49:53.182" v="1508" actId="20577"/>
          <ac:spMkLst>
            <pc:docMk/>
            <pc:sldMk cId="0" sldId="282"/>
            <ac:spMk id="2" creationId="{D64E0A6E-5630-BAE5-2C7B-420036B3F2FC}"/>
          </ac:spMkLst>
        </pc:spChg>
        <pc:spChg chg="mod">
          <ac:chgData name="Verbeeck William" userId="9b98557d-4638-497e-9b40-4f2c2b1c3415" providerId="ADAL" clId="{915B2C40-7612-4884-AD32-077F045320B8}" dt="2024-02-29T09:51:08.954" v="105" actId="20577"/>
          <ac:spMkLst>
            <pc:docMk/>
            <pc:sldMk cId="0" sldId="282"/>
            <ac:spMk id="467" creationId="{00000000-0000-0000-0000-000000000000}"/>
          </ac:spMkLst>
        </pc:spChg>
        <pc:picChg chg="add mod">
          <ac:chgData name="Verbeeck William" userId="9b98557d-4638-497e-9b40-4f2c2b1c3415" providerId="ADAL" clId="{915B2C40-7612-4884-AD32-077F045320B8}" dt="2024-03-01T12:48:20.179" v="1347" actId="1076"/>
          <ac:picMkLst>
            <pc:docMk/>
            <pc:sldMk cId="0" sldId="282"/>
            <ac:picMk id="3" creationId="{8A5F36A6-7AB6-21F3-64B5-3C70682DCBA8}"/>
          </ac:picMkLst>
        </pc:picChg>
        <pc:picChg chg="del">
          <ac:chgData name="Verbeeck William" userId="9b98557d-4638-497e-9b40-4f2c2b1c3415" providerId="ADAL" clId="{915B2C40-7612-4884-AD32-077F045320B8}" dt="2024-02-29T10:00:08.407" v="157" actId="478"/>
          <ac:picMkLst>
            <pc:docMk/>
            <pc:sldMk cId="0" sldId="282"/>
            <ac:picMk id="466" creationId="{00000000-0000-0000-0000-000000000000}"/>
          </ac:picMkLst>
        </pc:picChg>
        <pc:picChg chg="del">
          <ac:chgData name="Verbeeck William" userId="9b98557d-4638-497e-9b40-4f2c2b1c3415" providerId="ADAL" clId="{915B2C40-7612-4884-AD32-077F045320B8}" dt="2024-02-29T10:00:04.782" v="156" actId="478"/>
          <ac:picMkLst>
            <pc:docMk/>
            <pc:sldMk cId="0" sldId="282"/>
            <ac:picMk id="468" creationId="{00000000-0000-0000-0000-000000000000}"/>
          </ac:picMkLst>
        </pc:picChg>
      </pc:sldChg>
      <pc:sldChg chg="addSp delSp modSp mod">
        <pc:chgData name="Verbeeck William" userId="9b98557d-4638-497e-9b40-4f2c2b1c3415" providerId="ADAL" clId="{915B2C40-7612-4884-AD32-077F045320B8}" dt="2024-03-01T13:00:28.393" v="2020" actId="20577"/>
        <pc:sldMkLst>
          <pc:docMk/>
          <pc:sldMk cId="0" sldId="283"/>
        </pc:sldMkLst>
        <pc:spChg chg="add mod">
          <ac:chgData name="Verbeeck William" userId="9b98557d-4638-497e-9b40-4f2c2b1c3415" providerId="ADAL" clId="{915B2C40-7612-4884-AD32-077F045320B8}" dt="2024-03-01T13:00:28.393" v="2020" actId="20577"/>
          <ac:spMkLst>
            <pc:docMk/>
            <pc:sldMk cId="0" sldId="283"/>
            <ac:spMk id="2" creationId="{1B476896-2FBB-B6A5-5DCB-AE0DF38275A3}"/>
          </ac:spMkLst>
        </pc:spChg>
        <pc:spChg chg="mod">
          <ac:chgData name="Verbeeck William" userId="9b98557d-4638-497e-9b40-4f2c2b1c3415" providerId="ADAL" clId="{915B2C40-7612-4884-AD32-077F045320B8}" dt="2024-02-29T09:59:43.556" v="150" actId="20577"/>
          <ac:spMkLst>
            <pc:docMk/>
            <pc:sldMk cId="0" sldId="283"/>
            <ac:spMk id="474" creationId="{00000000-0000-0000-0000-000000000000}"/>
          </ac:spMkLst>
        </pc:spChg>
        <pc:picChg chg="add del mod">
          <ac:chgData name="Verbeeck William" userId="9b98557d-4638-497e-9b40-4f2c2b1c3415" providerId="ADAL" clId="{915B2C40-7612-4884-AD32-077F045320B8}" dt="2024-02-29T10:08:05.969" v="178" actId="478"/>
          <ac:picMkLst>
            <pc:docMk/>
            <pc:sldMk cId="0" sldId="283"/>
            <ac:picMk id="3" creationId="{C859C5D6-915F-2C04-D242-2DDF21C74077}"/>
          </ac:picMkLst>
        </pc:picChg>
        <pc:picChg chg="add mod">
          <ac:chgData name="Verbeeck William" userId="9b98557d-4638-497e-9b40-4f2c2b1c3415" providerId="ADAL" clId="{915B2C40-7612-4884-AD32-077F045320B8}" dt="2024-03-01T12:50:20.977" v="1509" actId="14100"/>
          <ac:picMkLst>
            <pc:docMk/>
            <pc:sldMk cId="0" sldId="283"/>
            <ac:picMk id="4" creationId="{C827F14D-D436-74D7-49DA-0F7089124589}"/>
          </ac:picMkLst>
        </pc:picChg>
        <pc:picChg chg="del">
          <ac:chgData name="Verbeeck William" userId="9b98557d-4638-497e-9b40-4f2c2b1c3415" providerId="ADAL" clId="{915B2C40-7612-4884-AD32-077F045320B8}" dt="2024-02-29T09:59:07.497" v="141" actId="478"/>
          <ac:picMkLst>
            <pc:docMk/>
            <pc:sldMk cId="0" sldId="283"/>
            <ac:picMk id="473" creationId="{00000000-0000-0000-0000-000000000000}"/>
          </ac:picMkLst>
        </pc:picChg>
        <pc:picChg chg="add del">
          <ac:chgData name="Verbeeck William" userId="9b98557d-4638-497e-9b40-4f2c2b1c3415" providerId="ADAL" clId="{915B2C40-7612-4884-AD32-077F045320B8}" dt="2024-02-29T09:59:05.920" v="140" actId="478"/>
          <ac:picMkLst>
            <pc:docMk/>
            <pc:sldMk cId="0" sldId="283"/>
            <ac:picMk id="475" creationId="{00000000-0000-0000-0000-000000000000}"/>
          </ac:picMkLst>
        </pc:picChg>
      </pc:sldChg>
      <pc:sldChg chg="del">
        <pc:chgData name="Verbeeck William" userId="9b98557d-4638-497e-9b40-4f2c2b1c3415" providerId="ADAL" clId="{915B2C40-7612-4884-AD32-077F045320B8}" dt="2024-02-29T09:59:47.174" v="151" actId="47"/>
        <pc:sldMkLst>
          <pc:docMk/>
          <pc:sldMk cId="0" sldId="284"/>
        </pc:sldMkLst>
      </pc:sldChg>
      <pc:sldChg chg="del">
        <pc:chgData name="Verbeeck William" userId="9b98557d-4638-497e-9b40-4f2c2b1c3415" providerId="ADAL" clId="{915B2C40-7612-4884-AD32-077F045320B8}" dt="2024-02-29T09:59:49.437" v="152" actId="47"/>
        <pc:sldMkLst>
          <pc:docMk/>
          <pc:sldMk cId="0" sldId="285"/>
        </pc:sldMkLst>
      </pc:sldChg>
      <pc:sldChg chg="del">
        <pc:chgData name="Verbeeck William" userId="9b98557d-4638-497e-9b40-4f2c2b1c3415" providerId="ADAL" clId="{915B2C40-7612-4884-AD32-077F045320B8}" dt="2024-02-29T09:59:53.269" v="153" actId="47"/>
        <pc:sldMkLst>
          <pc:docMk/>
          <pc:sldMk cId="0" sldId="286"/>
        </pc:sldMkLst>
      </pc:sldChg>
      <pc:sldChg chg="del">
        <pc:chgData name="Verbeeck William" userId="9b98557d-4638-497e-9b40-4f2c2b1c3415" providerId="ADAL" clId="{915B2C40-7612-4884-AD32-077F045320B8}" dt="2024-02-29T09:59:59.601" v="155" actId="47"/>
        <pc:sldMkLst>
          <pc:docMk/>
          <pc:sldMk cId="0" sldId="287"/>
        </pc:sldMkLst>
      </pc:sldChg>
      <pc:sldChg chg="del">
        <pc:chgData name="Verbeeck William" userId="9b98557d-4638-497e-9b40-4f2c2b1c3415" providerId="ADAL" clId="{915B2C40-7612-4884-AD32-077F045320B8}" dt="2024-02-29T09:59:58.268" v="154" actId="47"/>
        <pc:sldMkLst>
          <pc:docMk/>
          <pc:sldMk cId="0" sldId="288"/>
        </pc:sldMkLst>
      </pc:sldChg>
      <pc:sldChg chg="addSp delSp modSp mod">
        <pc:chgData name="Verbeeck William" userId="9b98557d-4638-497e-9b40-4f2c2b1c3415" providerId="ADAL" clId="{915B2C40-7612-4884-AD32-077F045320B8}" dt="2024-03-01T12:22:55.648" v="672" actId="20577"/>
        <pc:sldMkLst>
          <pc:docMk/>
          <pc:sldMk cId="0" sldId="291"/>
        </pc:sldMkLst>
        <pc:spChg chg="add del mod topLvl">
          <ac:chgData name="Verbeeck William" userId="9b98557d-4638-497e-9b40-4f2c2b1c3415" providerId="ADAL" clId="{915B2C40-7612-4884-AD32-077F045320B8}" dt="2024-03-01T12:22:55.648" v="672" actId="20577"/>
          <ac:spMkLst>
            <pc:docMk/>
            <pc:sldMk cId="0" sldId="291"/>
            <ac:spMk id="572" creationId="{00000000-0000-0000-0000-000000000000}"/>
          </ac:spMkLst>
        </pc:spChg>
        <pc:grpChg chg="add del">
          <ac:chgData name="Verbeeck William" userId="9b98557d-4638-497e-9b40-4f2c2b1c3415" providerId="ADAL" clId="{915B2C40-7612-4884-AD32-077F045320B8}" dt="2024-03-01T12:22:48.594" v="650" actId="478"/>
          <ac:grpSpMkLst>
            <pc:docMk/>
            <pc:sldMk cId="0" sldId="291"/>
            <ac:grpSpMk id="570" creationId="{00000000-0000-0000-0000-000000000000}"/>
          </ac:grpSpMkLst>
        </pc:grpChg>
        <pc:grpChg chg="del">
          <ac:chgData name="Verbeeck William" userId="9b98557d-4638-497e-9b40-4f2c2b1c3415" providerId="ADAL" clId="{915B2C40-7612-4884-AD32-077F045320B8}" dt="2024-03-01T12:22:36.133" v="646" actId="478"/>
          <ac:grpSpMkLst>
            <pc:docMk/>
            <pc:sldMk cId="0" sldId="291"/>
            <ac:grpSpMk id="579" creationId="{00000000-0000-0000-0000-000000000000}"/>
          </ac:grpSpMkLst>
        </pc:grpChg>
        <pc:picChg chg="add del topLvl">
          <ac:chgData name="Verbeeck William" userId="9b98557d-4638-497e-9b40-4f2c2b1c3415" providerId="ADAL" clId="{915B2C40-7612-4884-AD32-077F045320B8}" dt="2024-03-01T12:22:48.136" v="649" actId="478"/>
          <ac:picMkLst>
            <pc:docMk/>
            <pc:sldMk cId="0" sldId="291"/>
            <ac:picMk id="571" creationId="{00000000-0000-0000-0000-000000000000}"/>
          </ac:picMkLst>
        </pc:picChg>
      </pc:sldChg>
      <pc:sldChg chg="del mod modShow delCm modCm modNotesTx">
        <pc:chgData name="Verbeeck William" userId="9b98557d-4638-497e-9b40-4f2c2b1c3415" providerId="ADAL" clId="{915B2C40-7612-4884-AD32-077F045320B8}" dt="2024-02-29T10:40:23.520" v="437" actId="2696"/>
        <pc:sldMkLst>
          <pc:docMk/>
          <pc:sldMk cId="0" sldId="292"/>
        </pc:sldMkLst>
      </pc:sldChg>
      <pc:sldChg chg="modSp mod delCm">
        <pc:chgData name="Verbeeck William" userId="9b98557d-4638-497e-9b40-4f2c2b1c3415" providerId="ADAL" clId="{915B2C40-7612-4884-AD32-077F045320B8}" dt="2024-03-01T12:23:23.970" v="674" actId="1592"/>
        <pc:sldMkLst>
          <pc:docMk/>
          <pc:sldMk cId="0" sldId="293"/>
        </pc:sldMkLst>
        <pc:spChg chg="mod">
          <ac:chgData name="Verbeeck William" userId="9b98557d-4638-497e-9b40-4f2c2b1c3415" providerId="ADAL" clId="{915B2C40-7612-4884-AD32-077F045320B8}" dt="2024-02-29T10:27:30.683" v="218" actId="20577"/>
          <ac:spMkLst>
            <pc:docMk/>
            <pc:sldMk cId="0" sldId="293"/>
            <ac:spMk id="613" creationId="{00000000-0000-0000-0000-000000000000}"/>
          </ac:spMkLst>
        </pc:spChg>
      </pc:sldChg>
      <pc:sldChg chg="addSp delSp modSp mod modNotesTx">
        <pc:chgData name="Verbeeck William" userId="9b98557d-4638-497e-9b40-4f2c2b1c3415" providerId="ADAL" clId="{915B2C40-7612-4884-AD32-077F045320B8}" dt="2024-02-29T12:14:21.403" v="474" actId="1076"/>
        <pc:sldMkLst>
          <pc:docMk/>
          <pc:sldMk cId="0" sldId="296"/>
        </pc:sldMkLst>
        <pc:spChg chg="del">
          <ac:chgData name="Verbeeck William" userId="9b98557d-4638-497e-9b40-4f2c2b1c3415" providerId="ADAL" clId="{915B2C40-7612-4884-AD32-077F045320B8}" dt="2024-02-29T10:35:12.117" v="300" actId="478"/>
          <ac:spMkLst>
            <pc:docMk/>
            <pc:sldMk cId="0" sldId="296"/>
            <ac:spMk id="646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12:14:17.465" v="473" actId="164"/>
          <ac:spMkLst>
            <pc:docMk/>
            <pc:sldMk cId="0" sldId="296"/>
            <ac:spMk id="647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12:14:17.465" v="473" actId="164"/>
          <ac:spMkLst>
            <pc:docMk/>
            <pc:sldMk cId="0" sldId="296"/>
            <ac:spMk id="648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10:36:12.900" v="394" actId="20577"/>
          <ac:spMkLst>
            <pc:docMk/>
            <pc:sldMk cId="0" sldId="296"/>
            <ac:spMk id="649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12:14:17.465" v="473" actId="164"/>
          <ac:spMkLst>
            <pc:docMk/>
            <pc:sldMk cId="0" sldId="296"/>
            <ac:spMk id="650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12:14:17.465" v="473" actId="164"/>
          <ac:spMkLst>
            <pc:docMk/>
            <pc:sldMk cId="0" sldId="296"/>
            <ac:spMk id="651" creationId="{00000000-0000-0000-0000-000000000000}"/>
          </ac:spMkLst>
        </pc:spChg>
        <pc:grpChg chg="add mod">
          <ac:chgData name="Verbeeck William" userId="9b98557d-4638-497e-9b40-4f2c2b1c3415" providerId="ADAL" clId="{915B2C40-7612-4884-AD32-077F045320B8}" dt="2024-02-29T12:14:21.403" v="474" actId="1076"/>
          <ac:grpSpMkLst>
            <pc:docMk/>
            <pc:sldMk cId="0" sldId="296"/>
            <ac:grpSpMk id="2" creationId="{897897F6-2FF4-3460-8BC4-B4805DF3BD05}"/>
          </ac:grpSpMkLst>
        </pc:grpChg>
      </pc:sldChg>
      <pc:sldChg chg="del delCm">
        <pc:chgData name="Verbeeck William" userId="9b98557d-4638-497e-9b40-4f2c2b1c3415" providerId="ADAL" clId="{915B2C40-7612-4884-AD32-077F045320B8}" dt="2024-02-29T10:40:36.144" v="438" actId="2696"/>
        <pc:sldMkLst>
          <pc:docMk/>
          <pc:sldMk cId="0" sldId="300"/>
        </pc:sldMkLst>
      </pc:sldChg>
      <pc:sldChg chg="del">
        <pc:chgData name="Verbeeck William" userId="9b98557d-4638-497e-9b40-4f2c2b1c3415" providerId="ADAL" clId="{915B2C40-7612-4884-AD32-077F045320B8}" dt="2024-02-29T10:40:36.144" v="438" actId="2696"/>
        <pc:sldMkLst>
          <pc:docMk/>
          <pc:sldMk cId="0" sldId="301"/>
        </pc:sldMkLst>
      </pc:sldChg>
      <pc:sldChg chg="del">
        <pc:chgData name="Verbeeck William" userId="9b98557d-4638-497e-9b40-4f2c2b1c3415" providerId="ADAL" clId="{915B2C40-7612-4884-AD32-077F045320B8}" dt="2024-02-29T10:40:39.343" v="439" actId="2696"/>
        <pc:sldMkLst>
          <pc:docMk/>
          <pc:sldMk cId="0" sldId="302"/>
        </pc:sldMkLst>
      </pc:sldChg>
      <pc:sldChg chg="addSp delSp modSp mod">
        <pc:chgData name="Verbeeck William" userId="9b98557d-4638-497e-9b40-4f2c2b1c3415" providerId="ADAL" clId="{915B2C40-7612-4884-AD32-077F045320B8}" dt="2024-03-01T12:27:44.924" v="823" actId="1076"/>
        <pc:sldMkLst>
          <pc:docMk/>
          <pc:sldMk cId="0" sldId="305"/>
        </pc:sldMkLst>
        <pc:spChg chg="del mod topLvl">
          <ac:chgData name="Verbeeck William" userId="9b98557d-4638-497e-9b40-4f2c2b1c3415" providerId="ADAL" clId="{915B2C40-7612-4884-AD32-077F045320B8}" dt="2024-03-01T12:25:20.412" v="682" actId="478"/>
          <ac:spMkLst>
            <pc:docMk/>
            <pc:sldMk cId="0" sldId="305"/>
            <ac:spMk id="4" creationId="{511DD526-6C27-9DF0-30E6-51D3B9122C1F}"/>
          </ac:spMkLst>
        </pc:spChg>
        <pc:spChg chg="mod">
          <ac:chgData name="Verbeeck William" userId="9b98557d-4638-497e-9b40-4f2c2b1c3415" providerId="ADAL" clId="{915B2C40-7612-4884-AD32-077F045320B8}" dt="2024-03-01T12:25:14.927" v="680"/>
          <ac:spMkLst>
            <pc:docMk/>
            <pc:sldMk cId="0" sldId="305"/>
            <ac:spMk id="6" creationId="{B7FFB3A8-5AE8-FDE0-827A-F8A16E74D35F}"/>
          </ac:spMkLst>
        </pc:spChg>
        <pc:spChg chg="mod">
          <ac:chgData name="Verbeeck William" userId="9b98557d-4638-497e-9b40-4f2c2b1c3415" providerId="ADAL" clId="{915B2C40-7612-4884-AD32-077F045320B8}" dt="2024-03-01T12:25:14.927" v="680"/>
          <ac:spMkLst>
            <pc:docMk/>
            <pc:sldMk cId="0" sldId="305"/>
            <ac:spMk id="7" creationId="{731C3A81-50E8-E1C4-5DDD-9C53A2BEC17C}"/>
          </ac:spMkLst>
        </pc:spChg>
        <pc:spChg chg="mod">
          <ac:chgData name="Verbeeck William" userId="9b98557d-4638-497e-9b40-4f2c2b1c3415" providerId="ADAL" clId="{915B2C40-7612-4884-AD32-077F045320B8}" dt="2024-03-01T12:25:14.927" v="680"/>
          <ac:spMkLst>
            <pc:docMk/>
            <pc:sldMk cId="0" sldId="305"/>
            <ac:spMk id="8" creationId="{3C6479AC-E1A1-844F-ECF5-98087B17C422}"/>
          </ac:spMkLst>
        </pc:spChg>
        <pc:spChg chg="mod">
          <ac:chgData name="Verbeeck William" userId="9b98557d-4638-497e-9b40-4f2c2b1c3415" providerId="ADAL" clId="{915B2C40-7612-4884-AD32-077F045320B8}" dt="2024-03-01T12:25:14.927" v="680"/>
          <ac:spMkLst>
            <pc:docMk/>
            <pc:sldMk cId="0" sldId="305"/>
            <ac:spMk id="9" creationId="{B773CFEB-C789-C9C7-6B5B-77093CEBC999}"/>
          </ac:spMkLst>
        </pc:spChg>
        <pc:spChg chg="mod">
          <ac:chgData name="Verbeeck William" userId="9b98557d-4638-497e-9b40-4f2c2b1c3415" providerId="ADAL" clId="{915B2C40-7612-4884-AD32-077F045320B8}" dt="2024-03-01T12:25:14.927" v="680"/>
          <ac:spMkLst>
            <pc:docMk/>
            <pc:sldMk cId="0" sldId="305"/>
            <ac:spMk id="10" creationId="{46D72647-E749-1856-E9B0-96C43C4867B2}"/>
          </ac:spMkLst>
        </pc:spChg>
        <pc:spChg chg="add mod">
          <ac:chgData name="Verbeeck William" userId="9b98557d-4638-497e-9b40-4f2c2b1c3415" providerId="ADAL" clId="{915B2C40-7612-4884-AD32-077F045320B8}" dt="2024-03-01T12:27:13.206" v="818" actId="164"/>
          <ac:spMkLst>
            <pc:docMk/>
            <pc:sldMk cId="0" sldId="305"/>
            <ac:spMk id="11" creationId="{8D4C99D1-D6E8-B12B-6216-68F72BBF7C42}"/>
          </ac:spMkLst>
        </pc:spChg>
        <pc:spChg chg="mod">
          <ac:chgData name="Verbeeck William" userId="9b98557d-4638-497e-9b40-4f2c2b1c3415" providerId="ADAL" clId="{915B2C40-7612-4884-AD32-077F045320B8}" dt="2024-03-01T12:27:06.815" v="816" actId="164"/>
          <ac:spMkLst>
            <pc:docMk/>
            <pc:sldMk cId="0" sldId="305"/>
            <ac:spMk id="735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3-01T12:27:27.844" v="821" actId="465"/>
          <ac:spMkLst>
            <pc:docMk/>
            <pc:sldMk cId="0" sldId="305"/>
            <ac:spMk id="736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3-01T12:27:04.842" v="815" actId="164"/>
          <ac:spMkLst>
            <pc:docMk/>
            <pc:sldMk cId="0" sldId="305"/>
            <ac:spMk id="737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3-01T12:27:06.815" v="816" actId="164"/>
          <ac:spMkLst>
            <pc:docMk/>
            <pc:sldMk cId="0" sldId="305"/>
            <ac:spMk id="738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3-01T12:27:15.089" v="819" actId="164"/>
          <ac:spMkLst>
            <pc:docMk/>
            <pc:sldMk cId="0" sldId="305"/>
            <ac:spMk id="739" creationId="{00000000-0000-0000-0000-000000000000}"/>
          </ac:spMkLst>
        </pc:spChg>
        <pc:grpChg chg="add del mod">
          <ac:chgData name="Verbeeck William" userId="9b98557d-4638-497e-9b40-4f2c2b1c3415" providerId="ADAL" clId="{915B2C40-7612-4884-AD32-077F045320B8}" dt="2024-03-01T12:25:17.726" v="681" actId="478"/>
          <ac:grpSpMkLst>
            <pc:docMk/>
            <pc:sldMk cId="0" sldId="305"/>
            <ac:grpSpMk id="2" creationId="{3EC44268-146E-1E7D-199A-46782BA6F1C6}"/>
          </ac:grpSpMkLst>
        </pc:grpChg>
        <pc:grpChg chg="add mod">
          <ac:chgData name="Verbeeck William" userId="9b98557d-4638-497e-9b40-4f2c2b1c3415" providerId="ADAL" clId="{915B2C40-7612-4884-AD32-077F045320B8}" dt="2024-03-01T12:27:13.206" v="818" actId="164"/>
          <ac:grpSpMkLst>
            <pc:docMk/>
            <pc:sldMk cId="0" sldId="305"/>
            <ac:grpSpMk id="5" creationId="{45135834-5760-E07A-EE45-B4005D1919C9}"/>
          </ac:grpSpMkLst>
        </pc:grpChg>
        <pc:grpChg chg="add mod">
          <ac:chgData name="Verbeeck William" userId="9b98557d-4638-497e-9b40-4f2c2b1c3415" providerId="ADAL" clId="{915B2C40-7612-4884-AD32-077F045320B8}" dt="2024-03-01T12:27:44.924" v="823" actId="1076"/>
          <ac:grpSpMkLst>
            <pc:docMk/>
            <pc:sldMk cId="0" sldId="305"/>
            <ac:grpSpMk id="12" creationId="{566CCBCD-7535-3B28-E65B-B264F5B5E174}"/>
          </ac:grpSpMkLst>
        </pc:grpChg>
        <pc:grpChg chg="add mod">
          <ac:chgData name="Verbeeck William" userId="9b98557d-4638-497e-9b40-4f2c2b1c3415" providerId="ADAL" clId="{915B2C40-7612-4884-AD32-077F045320B8}" dt="2024-03-01T12:27:44.924" v="823" actId="1076"/>
          <ac:grpSpMkLst>
            <pc:docMk/>
            <pc:sldMk cId="0" sldId="305"/>
            <ac:grpSpMk id="13" creationId="{BDEC3CEB-89B3-B4C0-D3F2-88C7EBA97A24}"/>
          </ac:grpSpMkLst>
        </pc:grpChg>
        <pc:grpChg chg="add mod">
          <ac:chgData name="Verbeeck William" userId="9b98557d-4638-497e-9b40-4f2c2b1c3415" providerId="ADAL" clId="{915B2C40-7612-4884-AD32-077F045320B8}" dt="2024-03-01T12:27:44.924" v="823" actId="1076"/>
          <ac:grpSpMkLst>
            <pc:docMk/>
            <pc:sldMk cId="0" sldId="305"/>
            <ac:grpSpMk id="14" creationId="{3084C816-50C5-1C80-DD98-6F86B242F5FA}"/>
          </ac:grpSpMkLst>
        </pc:grpChg>
        <pc:grpChg chg="add mod">
          <ac:chgData name="Verbeeck William" userId="9b98557d-4638-497e-9b40-4f2c2b1c3415" providerId="ADAL" clId="{915B2C40-7612-4884-AD32-077F045320B8}" dt="2024-03-01T12:27:44.924" v="823" actId="1076"/>
          <ac:grpSpMkLst>
            <pc:docMk/>
            <pc:sldMk cId="0" sldId="305"/>
            <ac:grpSpMk id="15" creationId="{E9F8875C-5068-D147-502C-57618380A87F}"/>
          </ac:grpSpMkLst>
        </pc:grpChg>
        <pc:grpChg chg="add mod">
          <ac:chgData name="Verbeeck William" userId="9b98557d-4638-497e-9b40-4f2c2b1c3415" providerId="ADAL" clId="{915B2C40-7612-4884-AD32-077F045320B8}" dt="2024-03-01T12:27:44.924" v="823" actId="1076"/>
          <ac:grpSpMkLst>
            <pc:docMk/>
            <pc:sldMk cId="0" sldId="305"/>
            <ac:grpSpMk id="16" creationId="{27078374-EEFF-4F4D-6A33-514ECD68B6C8}"/>
          </ac:grpSpMkLst>
        </pc:grpChg>
        <pc:grpChg chg="mod">
          <ac:chgData name="Verbeeck William" userId="9b98557d-4638-497e-9b40-4f2c2b1c3415" providerId="ADAL" clId="{915B2C40-7612-4884-AD32-077F045320B8}" dt="2024-03-01T12:27:00.957" v="814" actId="164"/>
          <ac:grpSpMkLst>
            <pc:docMk/>
            <pc:sldMk cId="0" sldId="305"/>
            <ac:grpSpMk id="718" creationId="{00000000-0000-0000-0000-000000000000}"/>
          </ac:grpSpMkLst>
        </pc:grpChg>
        <pc:grpChg chg="mod">
          <ac:chgData name="Verbeeck William" userId="9b98557d-4638-497e-9b40-4f2c2b1c3415" providerId="ADAL" clId="{915B2C40-7612-4884-AD32-077F045320B8}" dt="2024-03-01T12:27:04.842" v="815" actId="164"/>
          <ac:grpSpMkLst>
            <pc:docMk/>
            <pc:sldMk cId="0" sldId="305"/>
            <ac:grpSpMk id="724" creationId="{00000000-0000-0000-0000-000000000000}"/>
          </ac:grpSpMkLst>
        </pc:grpChg>
        <pc:grpChg chg="mod">
          <ac:chgData name="Verbeeck William" userId="9b98557d-4638-497e-9b40-4f2c2b1c3415" providerId="ADAL" clId="{915B2C40-7612-4884-AD32-077F045320B8}" dt="2024-03-01T12:27:15.089" v="819" actId="164"/>
          <ac:grpSpMkLst>
            <pc:docMk/>
            <pc:sldMk cId="0" sldId="305"/>
            <ac:grpSpMk id="730" creationId="{00000000-0000-0000-0000-000000000000}"/>
          </ac:grpSpMkLst>
        </pc:grpChg>
        <pc:picChg chg="del mod topLvl">
          <ac:chgData name="Verbeeck William" userId="9b98557d-4638-497e-9b40-4f2c2b1c3415" providerId="ADAL" clId="{915B2C40-7612-4884-AD32-077F045320B8}" dt="2024-03-01T12:25:17.726" v="681" actId="478"/>
          <ac:picMkLst>
            <pc:docMk/>
            <pc:sldMk cId="0" sldId="305"/>
            <ac:picMk id="3" creationId="{12D7E61E-A5FD-F22A-DD62-7189543E36C5}"/>
          </ac:picMkLst>
        </pc:picChg>
      </pc:sldChg>
      <pc:sldChg chg="del">
        <pc:chgData name="Verbeeck William" userId="9b98557d-4638-497e-9b40-4f2c2b1c3415" providerId="ADAL" clId="{915B2C40-7612-4884-AD32-077F045320B8}" dt="2024-02-29T10:40:52.264" v="441" actId="2696"/>
        <pc:sldMkLst>
          <pc:docMk/>
          <pc:sldMk cId="0" sldId="306"/>
        </pc:sldMkLst>
      </pc:sldChg>
      <pc:sldChg chg="modSp mod addCm modCm">
        <pc:chgData name="Verbeeck William" userId="9b98557d-4638-497e-9b40-4f2c2b1c3415" providerId="ADAL" clId="{915B2C40-7612-4884-AD32-077F045320B8}" dt="2024-03-01T12:28:38.862" v="858" actId="20577"/>
        <pc:sldMkLst>
          <pc:docMk/>
          <pc:sldMk cId="0" sldId="307"/>
        </pc:sldMkLst>
        <pc:spChg chg="mod">
          <ac:chgData name="Verbeeck William" userId="9b98557d-4638-497e-9b40-4f2c2b1c3415" providerId="ADAL" clId="{915B2C40-7612-4884-AD32-077F045320B8}" dt="2024-03-01T12:28:38.862" v="858" actId="20577"/>
          <ac:spMkLst>
            <pc:docMk/>
            <pc:sldMk cId="0" sldId="307"/>
            <ac:spMk id="785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12:15:23.618" v="476" actId="20577"/>
          <ac:spMkLst>
            <pc:docMk/>
            <pc:sldMk cId="0" sldId="307"/>
            <ac:spMk id="788" creationId="{00000000-0000-0000-0000-000000000000}"/>
          </ac:spMkLst>
        </pc:spChg>
      </pc:sldChg>
      <pc:sldChg chg="del mod modShow">
        <pc:chgData name="Verbeeck William" userId="9b98557d-4638-497e-9b40-4f2c2b1c3415" providerId="ADAL" clId="{915B2C40-7612-4884-AD32-077F045320B8}" dt="2024-02-29T12:18:00.825" v="477" actId="2696"/>
        <pc:sldMkLst>
          <pc:docMk/>
          <pc:sldMk cId="3984308609" sldId="309"/>
        </pc:sldMkLst>
      </pc:sldChg>
      <pc:sldChg chg="del mod modShow">
        <pc:chgData name="Verbeeck William" userId="9b98557d-4638-497e-9b40-4f2c2b1c3415" providerId="ADAL" clId="{915B2C40-7612-4884-AD32-077F045320B8}" dt="2024-02-29T12:18:00.825" v="477" actId="2696"/>
        <pc:sldMkLst>
          <pc:docMk/>
          <pc:sldMk cId="2432428158" sldId="310"/>
        </pc:sldMkLst>
      </pc:sldChg>
      <pc:sldChg chg="addSp delSp modSp del mod ord modShow">
        <pc:chgData name="Verbeeck William" userId="9b98557d-4638-497e-9b40-4f2c2b1c3415" providerId="ADAL" clId="{915B2C40-7612-4884-AD32-077F045320B8}" dt="2024-02-29T12:18:00.825" v="477" actId="2696"/>
        <pc:sldMkLst>
          <pc:docMk/>
          <pc:sldMk cId="1886868343" sldId="311"/>
        </pc:sldMkLst>
        <pc:spChg chg="add mod">
          <ac:chgData name="Verbeeck William" userId="9b98557d-4638-497e-9b40-4f2c2b1c3415" providerId="ADAL" clId="{915B2C40-7612-4884-AD32-077F045320B8}" dt="2024-02-29T07:54:11.480" v="21" actId="1076"/>
          <ac:spMkLst>
            <pc:docMk/>
            <pc:sldMk cId="1886868343" sldId="311"/>
            <ac:spMk id="2" creationId="{30B2EF01-78D7-3F40-F205-CC6D7F70686D}"/>
          </ac:spMkLst>
        </pc:spChg>
        <pc:spChg chg="mod">
          <ac:chgData name="Verbeeck William" userId="9b98557d-4638-497e-9b40-4f2c2b1c3415" providerId="ADAL" clId="{915B2C40-7612-4884-AD32-077F045320B8}" dt="2024-02-29T07:54:21.104" v="41" actId="20577"/>
          <ac:spMkLst>
            <pc:docMk/>
            <pc:sldMk cId="1886868343" sldId="311"/>
            <ac:spMk id="266" creationId="{00000000-0000-0000-0000-000000000000}"/>
          </ac:spMkLst>
        </pc:spChg>
        <pc:spChg chg="del">
          <ac:chgData name="Verbeeck William" userId="9b98557d-4638-497e-9b40-4f2c2b1c3415" providerId="ADAL" clId="{915B2C40-7612-4884-AD32-077F045320B8}" dt="2024-02-29T07:54:06.705" v="19" actId="478"/>
          <ac:spMkLst>
            <pc:docMk/>
            <pc:sldMk cId="1886868343" sldId="311"/>
            <ac:spMk id="267" creationId="{00000000-0000-0000-0000-000000000000}"/>
          </ac:spMkLst>
        </pc:spChg>
      </pc:sldChg>
      <pc:sldChg chg="del mod modShow">
        <pc:chgData name="Verbeeck William" userId="9b98557d-4638-497e-9b40-4f2c2b1c3415" providerId="ADAL" clId="{915B2C40-7612-4884-AD32-077F045320B8}" dt="2024-02-29T12:18:00.825" v="477" actId="2696"/>
        <pc:sldMkLst>
          <pc:docMk/>
          <pc:sldMk cId="1136633667" sldId="313"/>
        </pc:sldMkLst>
      </pc:sldChg>
      <pc:sldChg chg="mod modShow">
        <pc:chgData name="Verbeeck William" userId="9b98557d-4638-497e-9b40-4f2c2b1c3415" providerId="ADAL" clId="{915B2C40-7612-4884-AD32-077F045320B8}" dt="2024-03-01T12:23:07.901" v="673" actId="729"/>
        <pc:sldMkLst>
          <pc:docMk/>
          <pc:sldMk cId="985096318" sldId="314"/>
        </pc:sldMkLst>
      </pc:sldChg>
      <pc:sldChg chg="modSp mod modNotesTx">
        <pc:chgData name="Verbeeck William" userId="9b98557d-4638-497e-9b40-4f2c2b1c3415" providerId="ADAL" clId="{915B2C40-7612-4884-AD32-077F045320B8}" dt="2024-02-29T12:21:55.361" v="479" actId="20577"/>
        <pc:sldMkLst>
          <pc:docMk/>
          <pc:sldMk cId="0" sldId="315"/>
        </pc:sldMkLst>
        <pc:spChg chg="mod">
          <ac:chgData name="Verbeeck William" userId="9b98557d-4638-497e-9b40-4f2c2b1c3415" providerId="ADAL" clId="{915B2C40-7612-4884-AD32-077F045320B8}" dt="2024-02-29T12:21:55.361" v="479" actId="20577"/>
          <ac:spMkLst>
            <pc:docMk/>
            <pc:sldMk cId="0" sldId="315"/>
            <ac:spMk id="1068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10:41:40.229" v="445" actId="14100"/>
          <ac:spMkLst>
            <pc:docMk/>
            <pc:sldMk cId="0" sldId="315"/>
            <ac:spMk id="1076" creationId="{00000000-0000-0000-0000-000000000000}"/>
          </ac:spMkLst>
        </pc:spChg>
        <pc:spChg chg="mod">
          <ac:chgData name="Verbeeck William" userId="9b98557d-4638-497e-9b40-4f2c2b1c3415" providerId="ADAL" clId="{915B2C40-7612-4884-AD32-077F045320B8}" dt="2024-02-29T08:31:32.229" v="64" actId="1076"/>
          <ac:spMkLst>
            <pc:docMk/>
            <pc:sldMk cId="0" sldId="315"/>
            <ac:spMk id="1078" creationId="{00000000-0000-0000-0000-000000000000}"/>
          </ac:spMkLst>
        </pc:spChg>
        <pc:cxnChg chg="mod">
          <ac:chgData name="Verbeeck William" userId="9b98557d-4638-497e-9b40-4f2c2b1c3415" providerId="ADAL" clId="{915B2C40-7612-4884-AD32-077F045320B8}" dt="2024-02-29T08:31:25.277" v="63" actId="14100"/>
          <ac:cxnSpMkLst>
            <pc:docMk/>
            <pc:sldMk cId="0" sldId="315"/>
            <ac:cxnSpMk id="1050" creationId="{00000000-0000-0000-0000-000000000000}"/>
          </ac:cxnSpMkLst>
        </pc:cxnChg>
      </pc:sldChg>
      <pc:sldChg chg="addSp modSp add mod">
        <pc:chgData name="Verbeeck William" userId="9b98557d-4638-497e-9b40-4f2c2b1c3415" providerId="ADAL" clId="{915B2C40-7612-4884-AD32-077F045320B8}" dt="2024-02-29T12:49:47.687" v="483" actId="1076"/>
        <pc:sldMkLst>
          <pc:docMk/>
          <pc:sldMk cId="1254538507" sldId="316"/>
        </pc:sldMkLst>
        <pc:spChg chg="mod">
          <ac:chgData name="Verbeeck William" userId="9b98557d-4638-497e-9b40-4f2c2b1c3415" providerId="ADAL" clId="{915B2C40-7612-4884-AD32-077F045320B8}" dt="2024-02-29T07:53:35.223" v="16" actId="27636"/>
          <ac:spMkLst>
            <pc:docMk/>
            <pc:sldMk cId="1254538507" sldId="316"/>
            <ac:spMk id="936" creationId="{00000000-0000-0000-0000-000000000000}"/>
          </ac:spMkLst>
        </pc:spChg>
        <pc:grpChg chg="add mod">
          <ac:chgData name="Verbeeck William" userId="9b98557d-4638-497e-9b40-4f2c2b1c3415" providerId="ADAL" clId="{915B2C40-7612-4884-AD32-077F045320B8}" dt="2024-02-29T12:49:35.289" v="482" actId="164"/>
          <ac:grpSpMkLst>
            <pc:docMk/>
            <pc:sldMk cId="1254538507" sldId="316"/>
            <ac:grpSpMk id="3" creationId="{CD9A6CFD-342C-7B03-119D-D340730B7A21}"/>
          </ac:grpSpMkLst>
        </pc:grpChg>
        <pc:picChg chg="mod">
          <ac:chgData name="Verbeeck William" userId="9b98557d-4638-497e-9b40-4f2c2b1c3415" providerId="ADAL" clId="{915B2C40-7612-4884-AD32-077F045320B8}" dt="2024-02-29T12:49:47.687" v="483" actId="1076"/>
          <ac:picMkLst>
            <pc:docMk/>
            <pc:sldMk cId="1254538507" sldId="316"/>
            <ac:picMk id="4" creationId="{88A7D5C8-FEEB-3C2B-E41B-0789336778F7}"/>
          </ac:picMkLst>
        </pc:picChg>
        <pc:cxnChg chg="mod">
          <ac:chgData name="Verbeeck William" userId="9b98557d-4638-497e-9b40-4f2c2b1c3415" providerId="ADAL" clId="{915B2C40-7612-4884-AD32-077F045320B8}" dt="2024-02-29T12:49:47.687" v="483" actId="1076"/>
          <ac:cxnSpMkLst>
            <pc:docMk/>
            <pc:sldMk cId="1254538507" sldId="316"/>
            <ac:cxnSpMk id="898" creationId="{8C40DF8D-A55B-824B-60B8-D2B0292DAA5E}"/>
          </ac:cxnSpMkLst>
        </pc:cxnChg>
        <pc:cxnChg chg="mod">
          <ac:chgData name="Verbeeck William" userId="9b98557d-4638-497e-9b40-4f2c2b1c3415" providerId="ADAL" clId="{915B2C40-7612-4884-AD32-077F045320B8}" dt="2024-02-29T12:49:47.687" v="483" actId="1076"/>
          <ac:cxnSpMkLst>
            <pc:docMk/>
            <pc:sldMk cId="1254538507" sldId="316"/>
            <ac:cxnSpMk id="900" creationId="{07A41F92-EBBA-214E-ABAF-26E724D1535D}"/>
          </ac:cxnSpMkLst>
        </pc:cxnChg>
        <pc:cxnChg chg="mod">
          <ac:chgData name="Verbeeck William" userId="9b98557d-4638-497e-9b40-4f2c2b1c3415" providerId="ADAL" clId="{915B2C40-7612-4884-AD32-077F045320B8}" dt="2024-02-29T12:49:47.687" v="483" actId="1076"/>
          <ac:cxnSpMkLst>
            <pc:docMk/>
            <pc:sldMk cId="1254538507" sldId="316"/>
            <ac:cxnSpMk id="904" creationId="{214B2572-37D8-CA68-7AED-EEAE35A4D6EA}"/>
          </ac:cxnSpMkLst>
        </pc:cxnChg>
        <pc:cxnChg chg="mod">
          <ac:chgData name="Verbeeck William" userId="9b98557d-4638-497e-9b40-4f2c2b1c3415" providerId="ADAL" clId="{915B2C40-7612-4884-AD32-077F045320B8}" dt="2024-02-29T12:49:47.687" v="483" actId="1076"/>
          <ac:cxnSpMkLst>
            <pc:docMk/>
            <pc:sldMk cId="1254538507" sldId="316"/>
            <ac:cxnSpMk id="909" creationId="{8C889657-031E-829B-5118-2ABCB048FADE}"/>
          </ac:cxnSpMkLst>
        </pc:cxnChg>
      </pc:sldChg>
      <pc:sldChg chg="addSp delSp modSp add mod addCm modCm">
        <pc:chgData name="Verbeeck William" userId="9b98557d-4638-497e-9b40-4f2c2b1c3415" providerId="ADAL" clId="{915B2C40-7612-4884-AD32-077F045320B8}" dt="2024-03-01T13:00:00.644" v="2019" actId="20577"/>
        <pc:sldMkLst>
          <pc:docMk/>
          <pc:sldMk cId="4291219786" sldId="317"/>
        </pc:sldMkLst>
        <pc:spChg chg="add mod">
          <ac:chgData name="Verbeeck William" userId="9b98557d-4638-497e-9b40-4f2c2b1c3415" providerId="ADAL" clId="{915B2C40-7612-4884-AD32-077F045320B8}" dt="2024-03-01T13:00:00.644" v="2019" actId="20577"/>
          <ac:spMkLst>
            <pc:docMk/>
            <pc:sldMk cId="4291219786" sldId="317"/>
            <ac:spMk id="2" creationId="{FB5A4418-BF19-D798-FD30-534D1DCF7CAE}"/>
          </ac:spMkLst>
        </pc:spChg>
        <pc:picChg chg="add del">
          <ac:chgData name="Verbeeck William" userId="9b98557d-4638-497e-9b40-4f2c2b1c3415" providerId="ADAL" clId="{915B2C40-7612-4884-AD32-077F045320B8}" dt="2024-02-29T10:08:33.484" v="184" actId="478"/>
          <ac:picMkLst>
            <pc:docMk/>
            <pc:sldMk cId="4291219786" sldId="317"/>
            <ac:picMk id="3" creationId="{763A605F-1C4C-1B55-6B36-18649872211C}"/>
          </ac:picMkLst>
        </pc:picChg>
        <pc:picChg chg="add mod">
          <ac:chgData name="Verbeeck William" userId="9b98557d-4638-497e-9b40-4f2c2b1c3415" providerId="ADAL" clId="{915B2C40-7612-4884-AD32-077F045320B8}" dt="2024-03-01T12:41:55.626" v="872" actId="14100"/>
          <ac:picMkLst>
            <pc:docMk/>
            <pc:sldMk cId="4291219786" sldId="317"/>
            <ac:picMk id="5" creationId="{F9EE14BD-1043-2456-400F-4A0185F69526}"/>
          </ac:picMkLst>
        </pc:picChg>
        <pc:picChg chg="del">
          <ac:chgData name="Verbeeck William" userId="9b98557d-4638-497e-9b40-4f2c2b1c3415" providerId="ADAL" clId="{915B2C40-7612-4884-AD32-077F045320B8}" dt="2024-02-29T10:08:18.625" v="182" actId="478"/>
          <ac:picMkLst>
            <pc:docMk/>
            <pc:sldMk cId="4291219786" sldId="317"/>
            <ac:picMk id="7" creationId="{3C9062DB-25F0-C9B8-6A93-6E89082310A5}"/>
          </ac:picMkLst>
        </pc:picChg>
      </pc:sldChg>
      <pc:sldChg chg="addSp delSp modSp add mod">
        <pc:chgData name="Verbeeck William" userId="9b98557d-4638-497e-9b40-4f2c2b1c3415" providerId="ADAL" clId="{915B2C40-7612-4884-AD32-077F045320B8}" dt="2024-03-01T12:54:41.713" v="1824" actId="1076"/>
        <pc:sldMkLst>
          <pc:docMk/>
          <pc:sldMk cId="2136571475" sldId="318"/>
        </pc:sldMkLst>
        <pc:spChg chg="add mod">
          <ac:chgData name="Verbeeck William" userId="9b98557d-4638-497e-9b40-4f2c2b1c3415" providerId="ADAL" clId="{915B2C40-7612-4884-AD32-077F045320B8}" dt="2024-03-01T12:54:11.807" v="1820" actId="20577"/>
          <ac:spMkLst>
            <pc:docMk/>
            <pc:sldMk cId="2136571475" sldId="318"/>
            <ac:spMk id="2" creationId="{73155726-E173-9784-4E3D-CE91F57133D7}"/>
          </ac:spMkLst>
        </pc:spChg>
        <pc:spChg chg="mod">
          <ac:chgData name="Verbeeck William" userId="9b98557d-4638-497e-9b40-4f2c2b1c3415" providerId="ADAL" clId="{915B2C40-7612-4884-AD32-077F045320B8}" dt="2024-02-29T10:12:03.174" v="191" actId="20577"/>
          <ac:spMkLst>
            <pc:docMk/>
            <pc:sldMk cId="2136571475" sldId="318"/>
            <ac:spMk id="474" creationId="{00000000-0000-0000-0000-000000000000}"/>
          </ac:spMkLst>
        </pc:spChg>
        <pc:picChg chg="add mod">
          <ac:chgData name="Verbeeck William" userId="9b98557d-4638-497e-9b40-4f2c2b1c3415" providerId="ADAL" clId="{915B2C40-7612-4884-AD32-077F045320B8}" dt="2024-03-01T12:54:41.713" v="1824" actId="1076"/>
          <ac:picMkLst>
            <pc:docMk/>
            <pc:sldMk cId="2136571475" sldId="318"/>
            <ac:picMk id="3" creationId="{947B2BEC-AC29-BF3D-9B88-7A8DF7D7E491}"/>
          </ac:picMkLst>
        </pc:picChg>
        <pc:picChg chg="del">
          <ac:chgData name="Verbeeck William" userId="9b98557d-4638-497e-9b40-4f2c2b1c3415" providerId="ADAL" clId="{915B2C40-7612-4884-AD32-077F045320B8}" dt="2024-02-29T10:12:16.118" v="192" actId="478"/>
          <ac:picMkLst>
            <pc:docMk/>
            <pc:sldMk cId="2136571475" sldId="318"/>
            <ac:picMk id="4" creationId="{C827F14D-D436-74D7-49DA-0F7089124589}"/>
          </ac:picMkLst>
        </pc:picChg>
      </pc:sldChg>
      <pc:sldChg chg="addSp delSp modSp add mod ord">
        <pc:chgData name="Verbeeck William" userId="9b98557d-4638-497e-9b40-4f2c2b1c3415" providerId="ADAL" clId="{915B2C40-7612-4884-AD32-077F045320B8}" dt="2024-02-29T12:47:27.876" v="481" actId="14100"/>
        <pc:sldMkLst>
          <pc:docMk/>
          <pc:sldMk cId="1292254193" sldId="353"/>
        </pc:sldMkLst>
        <pc:spChg chg="add del mod">
          <ac:chgData name="Verbeeck William" userId="9b98557d-4638-497e-9b40-4f2c2b1c3415" providerId="ADAL" clId="{915B2C40-7612-4884-AD32-077F045320B8}" dt="2024-02-29T10:38:32.030" v="397" actId="478"/>
          <ac:spMkLst>
            <pc:docMk/>
            <pc:sldMk cId="1292254193" sldId="353"/>
            <ac:spMk id="3" creationId="{DCF815AF-A62C-2E75-64FA-C6210A2AB88F}"/>
          </ac:spMkLst>
        </pc:spChg>
        <pc:spChg chg="mod">
          <ac:chgData name="Verbeeck William" userId="9b98557d-4638-497e-9b40-4f2c2b1c3415" providerId="ADAL" clId="{915B2C40-7612-4884-AD32-077F045320B8}" dt="2024-02-29T10:39:00.078" v="435" actId="1076"/>
          <ac:spMkLst>
            <pc:docMk/>
            <pc:sldMk cId="1292254193" sldId="353"/>
            <ac:spMk id="5" creationId="{24E4C395-1973-4A41-B20F-1DFAC60A21C8}"/>
          </ac:spMkLst>
        </pc:spChg>
        <pc:spChg chg="add mod">
          <ac:chgData name="Verbeeck William" userId="9b98557d-4638-497e-9b40-4f2c2b1c3415" providerId="ADAL" clId="{915B2C40-7612-4884-AD32-077F045320B8}" dt="2024-02-29T10:40:05.928" v="436" actId="108"/>
          <ac:spMkLst>
            <pc:docMk/>
            <pc:sldMk cId="1292254193" sldId="353"/>
            <ac:spMk id="6" creationId="{E2253695-4A91-4F8A-92B6-312FC0D6C963}"/>
          </ac:spMkLst>
        </pc:spChg>
        <pc:spChg chg="add mod">
          <ac:chgData name="Verbeeck William" userId="9b98557d-4638-497e-9b40-4f2c2b1c3415" providerId="ADAL" clId="{915B2C40-7612-4884-AD32-077F045320B8}" dt="2024-02-29T10:38:32.678" v="398"/>
          <ac:spMkLst>
            <pc:docMk/>
            <pc:sldMk cId="1292254193" sldId="353"/>
            <ac:spMk id="7" creationId="{9F0CBDFF-04FF-E9D3-1ACF-FB6FE083E6AE}"/>
          </ac:spMkLst>
        </pc:spChg>
        <pc:spChg chg="del">
          <ac:chgData name="Verbeeck William" userId="9b98557d-4638-497e-9b40-4f2c2b1c3415" providerId="ADAL" clId="{915B2C40-7612-4884-AD32-077F045320B8}" dt="2024-02-29T10:38:29.927" v="396" actId="478"/>
          <ac:spMkLst>
            <pc:docMk/>
            <pc:sldMk cId="1292254193" sldId="353"/>
            <ac:spMk id="13" creationId="{C945DF56-0D6B-56FD-8E45-E35CEB380FE1}"/>
          </ac:spMkLst>
        </pc:spChg>
        <pc:spChg chg="mod">
          <ac:chgData name="Verbeeck William" userId="9b98557d-4638-497e-9b40-4f2c2b1c3415" providerId="ADAL" clId="{915B2C40-7612-4884-AD32-077F045320B8}" dt="2024-02-29T10:39:00.078" v="435" actId="1076"/>
          <ac:spMkLst>
            <pc:docMk/>
            <pc:sldMk cId="1292254193" sldId="353"/>
            <ac:spMk id="18" creationId="{B179D0EC-DAC8-437B-B29F-00BAADF56227}"/>
          </ac:spMkLst>
        </pc:spChg>
        <pc:spChg chg="mod">
          <ac:chgData name="Verbeeck William" userId="9b98557d-4638-497e-9b40-4f2c2b1c3415" providerId="ADAL" clId="{915B2C40-7612-4884-AD32-077F045320B8}" dt="2024-02-29T10:39:00.078" v="435" actId="1076"/>
          <ac:spMkLst>
            <pc:docMk/>
            <pc:sldMk cId="1292254193" sldId="353"/>
            <ac:spMk id="29" creationId="{7A9BAE12-B965-4268-B731-573CC8531A5D}"/>
          </ac:spMkLst>
        </pc:spChg>
        <pc:spChg chg="mod">
          <ac:chgData name="Verbeeck William" userId="9b98557d-4638-497e-9b40-4f2c2b1c3415" providerId="ADAL" clId="{915B2C40-7612-4884-AD32-077F045320B8}" dt="2024-02-29T10:39:00.078" v="435" actId="1076"/>
          <ac:spMkLst>
            <pc:docMk/>
            <pc:sldMk cId="1292254193" sldId="353"/>
            <ac:spMk id="30" creationId="{F387531D-16C6-4DA1-A92C-6EB2EDA67330}"/>
          </ac:spMkLst>
        </pc:spChg>
        <pc:spChg chg="mod">
          <ac:chgData name="Verbeeck William" userId="9b98557d-4638-497e-9b40-4f2c2b1c3415" providerId="ADAL" clId="{915B2C40-7612-4884-AD32-077F045320B8}" dt="2024-02-29T10:39:00.078" v="435" actId="1076"/>
          <ac:spMkLst>
            <pc:docMk/>
            <pc:sldMk cId="1292254193" sldId="353"/>
            <ac:spMk id="31" creationId="{847883B6-9ED4-4786-8C20-3C7965DDA61C}"/>
          </ac:spMkLst>
        </pc:spChg>
        <pc:spChg chg="mod">
          <ac:chgData name="Verbeeck William" userId="9b98557d-4638-497e-9b40-4f2c2b1c3415" providerId="ADAL" clId="{915B2C40-7612-4884-AD32-077F045320B8}" dt="2024-02-29T12:47:27.876" v="481" actId="14100"/>
          <ac:spMkLst>
            <pc:docMk/>
            <pc:sldMk cId="1292254193" sldId="353"/>
            <ac:spMk id="115" creationId="{6E63B365-7219-4B28-8F59-5D89D19C2631}"/>
          </ac:spMkLst>
        </pc:spChg>
        <pc:spChg chg="mod">
          <ac:chgData name="Verbeeck William" userId="9b98557d-4638-497e-9b40-4f2c2b1c3415" providerId="ADAL" clId="{915B2C40-7612-4884-AD32-077F045320B8}" dt="2024-02-29T10:39:00.078" v="435" actId="1076"/>
          <ac:spMkLst>
            <pc:docMk/>
            <pc:sldMk cId="1292254193" sldId="353"/>
            <ac:spMk id="116" creationId="{786CC66A-2A0D-400A-9E03-DC2AC7A9932E}"/>
          </ac:spMkLst>
        </pc:spChg>
        <pc:grpChg chg="mod">
          <ac:chgData name="Verbeeck William" userId="9b98557d-4638-497e-9b40-4f2c2b1c3415" providerId="ADAL" clId="{915B2C40-7612-4884-AD32-077F045320B8}" dt="2024-02-29T10:39:00.078" v="435" actId="1076"/>
          <ac:grpSpMkLst>
            <pc:docMk/>
            <pc:sldMk cId="1292254193" sldId="353"/>
            <ac:grpSpMk id="72" creationId="{22CAED78-B7EB-4D88-AD3B-0128DBCAAD20}"/>
          </ac:grpSpMkLst>
        </pc:grpChg>
        <pc:grpChg chg="mod">
          <ac:chgData name="Verbeeck William" userId="9b98557d-4638-497e-9b40-4f2c2b1c3415" providerId="ADAL" clId="{915B2C40-7612-4884-AD32-077F045320B8}" dt="2024-02-29T10:39:00.078" v="435" actId="1076"/>
          <ac:grpSpMkLst>
            <pc:docMk/>
            <pc:sldMk cId="1292254193" sldId="353"/>
            <ac:grpSpMk id="113" creationId="{E7878F59-DA99-450B-B80A-472139DEF71D}"/>
          </ac:grpSpMkLst>
        </pc:grpChg>
        <pc:picChg chg="mod">
          <ac:chgData name="Verbeeck William" userId="9b98557d-4638-497e-9b40-4f2c2b1c3415" providerId="ADAL" clId="{915B2C40-7612-4884-AD32-077F045320B8}" dt="2024-02-29T10:39:00.078" v="435" actId="1076"/>
          <ac:picMkLst>
            <pc:docMk/>
            <pc:sldMk cId="1292254193" sldId="353"/>
            <ac:picMk id="8" creationId="{948ACA0F-3E79-4BB5-A659-81A7863BF093}"/>
          </ac:picMkLst>
        </pc:picChg>
        <pc:picChg chg="mod">
          <ac:chgData name="Verbeeck William" userId="9b98557d-4638-497e-9b40-4f2c2b1c3415" providerId="ADAL" clId="{915B2C40-7612-4884-AD32-077F045320B8}" dt="2024-02-29T10:39:00.078" v="435" actId="1076"/>
          <ac:picMkLst>
            <pc:docMk/>
            <pc:sldMk cId="1292254193" sldId="353"/>
            <ac:picMk id="10" creationId="{45F39A98-653F-4B24-84BD-C5F15FA9A3B7}"/>
          </ac:picMkLst>
        </pc:picChg>
        <pc:picChg chg="mod">
          <ac:chgData name="Verbeeck William" userId="9b98557d-4638-497e-9b40-4f2c2b1c3415" providerId="ADAL" clId="{915B2C40-7612-4884-AD32-077F045320B8}" dt="2024-02-29T10:39:00.078" v="435" actId="1076"/>
          <ac:picMkLst>
            <pc:docMk/>
            <pc:sldMk cId="1292254193" sldId="353"/>
            <ac:picMk id="14" creationId="{2925F119-3E30-4491-91B6-A09037E07FA0}"/>
          </ac:picMkLst>
        </pc:picChg>
        <pc:cxnChg chg="mod">
          <ac:chgData name="Verbeeck William" userId="9b98557d-4638-497e-9b40-4f2c2b1c3415" providerId="ADAL" clId="{915B2C40-7612-4884-AD32-077F045320B8}" dt="2024-02-29T10:39:00.078" v="435" actId="1076"/>
          <ac:cxnSpMkLst>
            <pc:docMk/>
            <pc:sldMk cId="1292254193" sldId="353"/>
            <ac:cxnSpMk id="21" creationId="{27EB8DAF-B9E0-4B63-9186-CC7C83086854}"/>
          </ac:cxnSpMkLst>
        </pc:cxnChg>
        <pc:cxnChg chg="mod">
          <ac:chgData name="Verbeeck William" userId="9b98557d-4638-497e-9b40-4f2c2b1c3415" providerId="ADAL" clId="{915B2C40-7612-4884-AD32-077F045320B8}" dt="2024-02-29T10:39:00.078" v="435" actId="1076"/>
          <ac:cxnSpMkLst>
            <pc:docMk/>
            <pc:sldMk cId="1292254193" sldId="353"/>
            <ac:cxnSpMk id="24" creationId="{2B841F95-B514-41B6-BFC3-D5316AB69396}"/>
          </ac:cxnSpMkLst>
        </pc:cxnChg>
      </pc:sldChg>
      <pc:sldChg chg="addSp delSp modSp add mod">
        <pc:chgData name="Verbeeck William" userId="9b98557d-4638-497e-9b40-4f2c2b1c3415" providerId="ADAL" clId="{915B2C40-7612-4884-AD32-077F045320B8}" dt="2024-03-01T12:57:09.594" v="2018" actId="12"/>
        <pc:sldMkLst>
          <pc:docMk/>
          <pc:sldMk cId="3377494476" sldId="354"/>
        </pc:sldMkLst>
        <pc:spChg chg="add mod">
          <ac:chgData name="Verbeeck William" userId="9b98557d-4638-497e-9b40-4f2c2b1c3415" providerId="ADAL" clId="{915B2C40-7612-4884-AD32-077F045320B8}" dt="2024-03-01T12:57:09.594" v="2018" actId="12"/>
          <ac:spMkLst>
            <pc:docMk/>
            <pc:sldMk cId="3377494476" sldId="354"/>
            <ac:spMk id="2" creationId="{2A4BAD6D-7BB9-7421-E843-B7AB3900B525}"/>
          </ac:spMkLst>
        </pc:spChg>
        <pc:spChg chg="mod">
          <ac:chgData name="Verbeeck William" userId="9b98557d-4638-497e-9b40-4f2c2b1c3415" providerId="ADAL" clId="{915B2C40-7612-4884-AD32-077F045320B8}" dt="2024-03-01T12:32:58.978" v="870" actId="20577"/>
          <ac:spMkLst>
            <pc:docMk/>
            <pc:sldMk cId="3377494476" sldId="354"/>
            <ac:spMk id="474" creationId="{00000000-0000-0000-0000-000000000000}"/>
          </ac:spMkLst>
        </pc:spChg>
        <pc:picChg chg="del">
          <ac:chgData name="Verbeeck William" userId="9b98557d-4638-497e-9b40-4f2c2b1c3415" providerId="ADAL" clId="{915B2C40-7612-4884-AD32-077F045320B8}" dt="2024-03-01T12:33:01.025" v="871" actId="478"/>
          <ac:picMkLst>
            <pc:docMk/>
            <pc:sldMk cId="3377494476" sldId="354"/>
            <ac:picMk id="3" creationId="{947B2BEC-AC29-BF3D-9B88-7A8DF7D7E491}"/>
          </ac:picMkLst>
        </pc:picChg>
        <pc:picChg chg="add mod">
          <ac:chgData name="Verbeeck William" userId="9b98557d-4638-497e-9b40-4f2c2b1c3415" providerId="ADAL" clId="{915B2C40-7612-4884-AD32-077F045320B8}" dt="2024-03-01T12:55:00.919" v="1827" actId="1076"/>
          <ac:picMkLst>
            <pc:docMk/>
            <pc:sldMk cId="3377494476" sldId="354"/>
            <ac:picMk id="1026" creationId="{E63BF2D2-BC7C-DC7A-C7BD-F7F61ADE706F}"/>
          </ac:picMkLst>
        </pc:picChg>
      </pc:sldChg>
    </pc:docChg>
  </pc:docChgLst>
  <pc:docChgLst>
    <pc:chgData name="Martens Isabaut" userId="e09322b7-9ba5-4ec2-b519-a79663da6881" providerId="ADAL" clId="{D507E6CB-ABD0-4260-987B-9102C0E198F7}"/>
    <pc:docChg chg="undo custSel addSld delSld modSld sldOrd">
      <pc:chgData name="Martens Isabaut" userId="e09322b7-9ba5-4ec2-b519-a79663da6881" providerId="ADAL" clId="{D507E6CB-ABD0-4260-987B-9102C0E198F7}" dt="2024-03-10T16:14:15.456" v="235" actId="5793"/>
      <pc:docMkLst>
        <pc:docMk/>
      </pc:docMkLst>
      <pc:sldChg chg="modSp mod">
        <pc:chgData name="Martens Isabaut" userId="e09322b7-9ba5-4ec2-b519-a79663da6881" providerId="ADAL" clId="{D507E6CB-ABD0-4260-987B-9102C0E198F7}" dt="2024-03-10T15:48:11.670" v="4" actId="1076"/>
        <pc:sldMkLst>
          <pc:docMk/>
          <pc:sldMk cId="0" sldId="256"/>
        </pc:sldMkLst>
        <pc:spChg chg="mod">
          <ac:chgData name="Martens Isabaut" userId="e09322b7-9ba5-4ec2-b519-a79663da6881" providerId="ADAL" clId="{D507E6CB-ABD0-4260-987B-9102C0E198F7}" dt="2024-03-10T15:48:11.670" v="4" actId="1076"/>
          <ac:spMkLst>
            <pc:docMk/>
            <pc:sldMk cId="0" sldId="256"/>
            <ac:spMk id="183" creationId="{00000000-0000-0000-0000-000000000000}"/>
          </ac:spMkLst>
        </pc:spChg>
      </pc:sldChg>
      <pc:sldChg chg="modSp mod">
        <pc:chgData name="Martens Isabaut" userId="e09322b7-9ba5-4ec2-b519-a79663da6881" providerId="ADAL" clId="{D507E6CB-ABD0-4260-987B-9102C0E198F7}" dt="2024-03-10T16:00:57.670" v="134" actId="20577"/>
        <pc:sldMkLst>
          <pc:docMk/>
          <pc:sldMk cId="0" sldId="258"/>
        </pc:sldMkLst>
        <pc:spChg chg="mod">
          <ac:chgData name="Martens Isabaut" userId="e09322b7-9ba5-4ec2-b519-a79663da6881" providerId="ADAL" clId="{D507E6CB-ABD0-4260-987B-9102C0E198F7}" dt="2024-03-10T16:00:55.548" v="133" actId="20577"/>
          <ac:spMkLst>
            <pc:docMk/>
            <pc:sldMk cId="0" sldId="258"/>
            <ac:spMk id="211" creationId="{00000000-0000-0000-0000-000000000000}"/>
          </ac:spMkLst>
        </pc:spChg>
        <pc:spChg chg="mod">
          <ac:chgData name="Martens Isabaut" userId="e09322b7-9ba5-4ec2-b519-a79663da6881" providerId="ADAL" clId="{D507E6CB-ABD0-4260-987B-9102C0E198F7}" dt="2024-03-10T16:00:57.670" v="134" actId="20577"/>
          <ac:spMkLst>
            <pc:docMk/>
            <pc:sldMk cId="0" sldId="258"/>
            <ac:spMk id="213" creationId="{00000000-0000-0000-0000-000000000000}"/>
          </ac:spMkLst>
        </pc:spChg>
      </pc:sldChg>
      <pc:sldChg chg="modSp mod">
        <pc:chgData name="Martens Isabaut" userId="e09322b7-9ba5-4ec2-b519-a79663da6881" providerId="ADAL" clId="{D507E6CB-ABD0-4260-987B-9102C0E198F7}" dt="2024-03-10T16:01:22.041" v="138" actId="20577"/>
        <pc:sldMkLst>
          <pc:docMk/>
          <pc:sldMk cId="0" sldId="259"/>
        </pc:sldMkLst>
        <pc:graphicFrameChg chg="modGraphic">
          <ac:chgData name="Martens Isabaut" userId="e09322b7-9ba5-4ec2-b519-a79663da6881" providerId="ADAL" clId="{D507E6CB-ABD0-4260-987B-9102C0E198F7}" dt="2024-03-10T16:01:22.041" v="138" actId="20577"/>
          <ac:graphicFrameMkLst>
            <pc:docMk/>
            <pc:sldMk cId="0" sldId="259"/>
            <ac:graphicFrameMk id="226" creationId="{00000000-0000-0000-0000-000000000000}"/>
          </ac:graphicFrameMkLst>
        </pc:graphicFrameChg>
      </pc:sldChg>
      <pc:sldChg chg="delSp mod">
        <pc:chgData name="Martens Isabaut" userId="e09322b7-9ba5-4ec2-b519-a79663da6881" providerId="ADAL" clId="{D507E6CB-ABD0-4260-987B-9102C0E198F7}" dt="2024-03-10T15:58:48.194" v="128" actId="478"/>
        <pc:sldMkLst>
          <pc:docMk/>
          <pc:sldMk cId="0" sldId="266"/>
        </pc:sldMkLst>
        <pc:spChg chg="del">
          <ac:chgData name="Martens Isabaut" userId="e09322b7-9ba5-4ec2-b519-a79663da6881" providerId="ADAL" clId="{D507E6CB-ABD0-4260-987B-9102C0E198F7}" dt="2024-03-10T15:58:48.194" v="128" actId="478"/>
          <ac:spMkLst>
            <pc:docMk/>
            <pc:sldMk cId="0" sldId="266"/>
            <ac:spMk id="2" creationId="{ABE11A36-7365-48B3-849F-16A129941E13}"/>
          </ac:spMkLst>
        </pc:spChg>
      </pc:sldChg>
      <pc:sldChg chg="modSp mod">
        <pc:chgData name="Martens Isabaut" userId="e09322b7-9ba5-4ec2-b519-a79663da6881" providerId="ADAL" clId="{D507E6CB-ABD0-4260-987B-9102C0E198F7}" dt="2024-03-10T16:00:32.729" v="132" actId="14100"/>
        <pc:sldMkLst>
          <pc:docMk/>
          <pc:sldMk cId="0" sldId="267"/>
        </pc:sldMkLst>
        <pc:spChg chg="mod">
          <ac:chgData name="Martens Isabaut" userId="e09322b7-9ba5-4ec2-b519-a79663da6881" providerId="ADAL" clId="{D507E6CB-ABD0-4260-987B-9102C0E198F7}" dt="2024-03-10T16:00:32.729" v="132" actId="14100"/>
          <ac:spMkLst>
            <pc:docMk/>
            <pc:sldMk cId="0" sldId="267"/>
            <ac:spMk id="322" creationId="{00000000-0000-0000-0000-000000000000}"/>
          </ac:spMkLst>
        </pc:spChg>
      </pc:sldChg>
      <pc:sldChg chg="modSp mod">
        <pc:chgData name="Martens Isabaut" userId="e09322b7-9ba5-4ec2-b519-a79663da6881" providerId="ADAL" clId="{D507E6CB-ABD0-4260-987B-9102C0E198F7}" dt="2024-03-10T16:11:50.309" v="216" actId="1076"/>
        <pc:sldMkLst>
          <pc:docMk/>
          <pc:sldMk cId="0" sldId="271"/>
        </pc:sldMkLst>
        <pc:spChg chg="mod">
          <ac:chgData name="Martens Isabaut" userId="e09322b7-9ba5-4ec2-b519-a79663da6881" providerId="ADAL" clId="{D507E6CB-ABD0-4260-987B-9102C0E198F7}" dt="2024-03-10T16:11:45.758" v="215" actId="1076"/>
          <ac:spMkLst>
            <pc:docMk/>
            <pc:sldMk cId="0" sldId="271"/>
            <ac:spMk id="367" creationId="{00000000-0000-0000-0000-000000000000}"/>
          </ac:spMkLst>
        </pc:spChg>
        <pc:spChg chg="mod">
          <ac:chgData name="Martens Isabaut" userId="e09322b7-9ba5-4ec2-b519-a79663da6881" providerId="ADAL" clId="{D507E6CB-ABD0-4260-987B-9102C0E198F7}" dt="2024-03-10T16:11:50.309" v="216" actId="1076"/>
          <ac:spMkLst>
            <pc:docMk/>
            <pc:sldMk cId="0" sldId="271"/>
            <ac:spMk id="368" creationId="{00000000-0000-0000-0000-000000000000}"/>
          </ac:spMkLst>
        </pc:spChg>
        <pc:spChg chg="mod">
          <ac:chgData name="Martens Isabaut" userId="e09322b7-9ba5-4ec2-b519-a79663da6881" providerId="ADAL" clId="{D507E6CB-ABD0-4260-987B-9102C0E198F7}" dt="2024-03-10T16:11:42.851" v="214" actId="1076"/>
          <ac:spMkLst>
            <pc:docMk/>
            <pc:sldMk cId="0" sldId="271"/>
            <ac:spMk id="369" creationId="{00000000-0000-0000-0000-000000000000}"/>
          </ac:spMkLst>
        </pc:spChg>
      </pc:sldChg>
      <pc:sldChg chg="delSp mod">
        <pc:chgData name="Martens Isabaut" userId="e09322b7-9ba5-4ec2-b519-a79663da6881" providerId="ADAL" clId="{D507E6CB-ABD0-4260-987B-9102C0E198F7}" dt="2024-03-10T15:58:29.521" v="127" actId="478"/>
        <pc:sldMkLst>
          <pc:docMk/>
          <pc:sldMk cId="0" sldId="276"/>
        </pc:sldMkLst>
        <pc:spChg chg="del">
          <ac:chgData name="Martens Isabaut" userId="e09322b7-9ba5-4ec2-b519-a79663da6881" providerId="ADAL" clId="{D507E6CB-ABD0-4260-987B-9102C0E198F7}" dt="2024-03-10T15:58:29.521" v="127" actId="478"/>
          <ac:spMkLst>
            <pc:docMk/>
            <pc:sldMk cId="0" sldId="276"/>
            <ac:spMk id="2" creationId="{81221531-3012-9CAF-B415-EB58347C165B}"/>
          </ac:spMkLst>
        </pc:spChg>
      </pc:sldChg>
      <pc:sldChg chg="modSp mod">
        <pc:chgData name="Martens Isabaut" userId="e09322b7-9ba5-4ec2-b519-a79663da6881" providerId="ADAL" clId="{D507E6CB-ABD0-4260-987B-9102C0E198F7}" dt="2024-03-10T16:12:17.884" v="218" actId="113"/>
        <pc:sldMkLst>
          <pc:docMk/>
          <pc:sldMk cId="0" sldId="277"/>
        </pc:sldMkLst>
        <pc:spChg chg="mod">
          <ac:chgData name="Martens Isabaut" userId="e09322b7-9ba5-4ec2-b519-a79663da6881" providerId="ADAL" clId="{D507E6CB-ABD0-4260-987B-9102C0E198F7}" dt="2024-03-10T16:12:17.884" v="218" actId="113"/>
          <ac:spMkLst>
            <pc:docMk/>
            <pc:sldMk cId="0" sldId="277"/>
            <ac:spMk id="430" creationId="{00000000-0000-0000-0000-000000000000}"/>
          </ac:spMkLst>
        </pc:spChg>
      </pc:sldChg>
      <pc:sldChg chg="delSp mod">
        <pc:chgData name="Martens Isabaut" userId="e09322b7-9ba5-4ec2-b519-a79663da6881" providerId="ADAL" clId="{D507E6CB-ABD0-4260-987B-9102C0E198F7}" dt="2024-03-10T15:58:26.309" v="126" actId="478"/>
        <pc:sldMkLst>
          <pc:docMk/>
          <pc:sldMk cId="0" sldId="278"/>
        </pc:sldMkLst>
        <pc:spChg chg="del">
          <ac:chgData name="Martens Isabaut" userId="e09322b7-9ba5-4ec2-b519-a79663da6881" providerId="ADAL" clId="{D507E6CB-ABD0-4260-987B-9102C0E198F7}" dt="2024-03-10T15:58:26.309" v="126" actId="478"/>
          <ac:spMkLst>
            <pc:docMk/>
            <pc:sldMk cId="0" sldId="278"/>
            <ac:spMk id="2" creationId="{45EB8AD0-02A0-0CCF-871A-A1EC9E53A173}"/>
          </ac:spMkLst>
        </pc:spChg>
      </pc:sldChg>
      <pc:sldChg chg="addSp delSp mod">
        <pc:chgData name="Martens Isabaut" userId="e09322b7-9ba5-4ec2-b519-a79663da6881" providerId="ADAL" clId="{D507E6CB-ABD0-4260-987B-9102C0E198F7}" dt="2024-03-10T15:58:22.788" v="125" actId="478"/>
        <pc:sldMkLst>
          <pc:docMk/>
          <pc:sldMk cId="0" sldId="279"/>
        </pc:sldMkLst>
        <pc:spChg chg="del">
          <ac:chgData name="Martens Isabaut" userId="e09322b7-9ba5-4ec2-b519-a79663da6881" providerId="ADAL" clId="{D507E6CB-ABD0-4260-987B-9102C0E198F7}" dt="2024-03-10T15:58:22.788" v="125" actId="478"/>
          <ac:spMkLst>
            <pc:docMk/>
            <pc:sldMk cId="0" sldId="279"/>
            <ac:spMk id="2" creationId="{8BB87024-0852-686F-BFB0-7D27EC6E32C9}"/>
          </ac:spMkLst>
        </pc:spChg>
        <pc:spChg chg="add del">
          <ac:chgData name="Martens Isabaut" userId="e09322b7-9ba5-4ec2-b519-a79663da6881" providerId="ADAL" clId="{D507E6CB-ABD0-4260-987B-9102C0E198F7}" dt="2024-03-10T15:58:20.546" v="124" actId="478"/>
          <ac:spMkLst>
            <pc:docMk/>
            <pc:sldMk cId="0" sldId="279"/>
            <ac:spMk id="445" creationId="{00000000-0000-0000-0000-000000000000}"/>
          </ac:spMkLst>
        </pc:spChg>
      </pc:sldChg>
      <pc:sldChg chg="delSp mod">
        <pc:chgData name="Martens Isabaut" userId="e09322b7-9ba5-4ec2-b519-a79663da6881" providerId="ADAL" clId="{D507E6CB-ABD0-4260-987B-9102C0E198F7}" dt="2024-03-10T15:58:09.864" v="122" actId="478"/>
        <pc:sldMkLst>
          <pc:docMk/>
          <pc:sldMk cId="0" sldId="290"/>
        </pc:sldMkLst>
        <pc:spChg chg="del">
          <ac:chgData name="Martens Isabaut" userId="e09322b7-9ba5-4ec2-b519-a79663da6881" providerId="ADAL" clId="{D507E6CB-ABD0-4260-987B-9102C0E198F7}" dt="2024-03-10T15:58:09.864" v="122" actId="478"/>
          <ac:spMkLst>
            <pc:docMk/>
            <pc:sldMk cId="0" sldId="290"/>
            <ac:spMk id="2" creationId="{D639F8DE-F07C-68B0-4345-3795D64804F5}"/>
          </ac:spMkLst>
        </pc:spChg>
      </pc:sldChg>
      <pc:sldChg chg="modSp mod">
        <pc:chgData name="Martens Isabaut" userId="e09322b7-9ba5-4ec2-b519-a79663da6881" providerId="ADAL" clId="{D507E6CB-ABD0-4260-987B-9102C0E198F7}" dt="2024-03-10T15:52:26.444" v="106" actId="20577"/>
        <pc:sldMkLst>
          <pc:docMk/>
          <pc:sldMk cId="0" sldId="291"/>
        </pc:sldMkLst>
        <pc:spChg chg="mod">
          <ac:chgData name="Martens Isabaut" userId="e09322b7-9ba5-4ec2-b519-a79663da6881" providerId="ADAL" clId="{D507E6CB-ABD0-4260-987B-9102C0E198F7}" dt="2024-03-10T15:52:18.372" v="100" actId="20577"/>
          <ac:spMkLst>
            <pc:docMk/>
            <pc:sldMk cId="0" sldId="291"/>
            <ac:spMk id="572" creationId="{00000000-0000-0000-0000-000000000000}"/>
          </ac:spMkLst>
        </pc:spChg>
        <pc:spChg chg="mod">
          <ac:chgData name="Martens Isabaut" userId="e09322b7-9ba5-4ec2-b519-a79663da6881" providerId="ADAL" clId="{D507E6CB-ABD0-4260-987B-9102C0E198F7}" dt="2024-03-10T15:52:22.711" v="103" actId="20577"/>
          <ac:spMkLst>
            <pc:docMk/>
            <pc:sldMk cId="0" sldId="291"/>
            <ac:spMk id="575" creationId="{00000000-0000-0000-0000-000000000000}"/>
          </ac:spMkLst>
        </pc:spChg>
        <pc:spChg chg="mod">
          <ac:chgData name="Martens Isabaut" userId="e09322b7-9ba5-4ec2-b519-a79663da6881" providerId="ADAL" clId="{D507E6CB-ABD0-4260-987B-9102C0E198F7}" dt="2024-03-10T15:52:26.444" v="106" actId="20577"/>
          <ac:spMkLst>
            <pc:docMk/>
            <pc:sldMk cId="0" sldId="291"/>
            <ac:spMk id="578" creationId="{00000000-0000-0000-0000-000000000000}"/>
          </ac:spMkLst>
        </pc:spChg>
      </pc:sldChg>
      <pc:sldChg chg="addSp modSp mod">
        <pc:chgData name="Martens Isabaut" userId="e09322b7-9ba5-4ec2-b519-a79663da6881" providerId="ADAL" clId="{D507E6CB-ABD0-4260-987B-9102C0E198F7}" dt="2024-03-10T15:49:03.839" v="16" actId="1076"/>
        <pc:sldMkLst>
          <pc:docMk/>
          <pc:sldMk cId="0" sldId="294"/>
        </pc:sldMkLst>
        <pc:spChg chg="mod">
          <ac:chgData name="Martens Isabaut" userId="e09322b7-9ba5-4ec2-b519-a79663da6881" providerId="ADAL" clId="{D507E6CB-ABD0-4260-987B-9102C0E198F7}" dt="2024-03-10T15:48:58.702" v="14" actId="1076"/>
          <ac:spMkLst>
            <pc:docMk/>
            <pc:sldMk cId="0" sldId="294"/>
            <ac:spMk id="619" creationId="{00000000-0000-0000-0000-000000000000}"/>
          </ac:spMkLst>
        </pc:spChg>
        <pc:spChg chg="mod">
          <ac:chgData name="Martens Isabaut" userId="e09322b7-9ba5-4ec2-b519-a79663da6881" providerId="ADAL" clId="{D507E6CB-ABD0-4260-987B-9102C0E198F7}" dt="2024-03-10T15:49:03.839" v="16" actId="1076"/>
          <ac:spMkLst>
            <pc:docMk/>
            <pc:sldMk cId="0" sldId="294"/>
            <ac:spMk id="634" creationId="{00000000-0000-0000-0000-000000000000}"/>
          </ac:spMkLst>
        </pc:spChg>
        <pc:grpChg chg="add mod">
          <ac:chgData name="Martens Isabaut" userId="e09322b7-9ba5-4ec2-b519-a79663da6881" providerId="ADAL" clId="{D507E6CB-ABD0-4260-987B-9102C0E198F7}" dt="2024-03-10T15:48:44.927" v="8" actId="1076"/>
          <ac:grpSpMkLst>
            <pc:docMk/>
            <pc:sldMk cId="0" sldId="294"/>
            <ac:grpSpMk id="2" creationId="{56163326-F4D7-022F-AE9E-6170B766AB9E}"/>
          </ac:grpSpMkLst>
        </pc:grp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20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21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22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23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24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25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26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27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28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29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30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31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8:43.045" v="7" actId="164"/>
          <ac:picMkLst>
            <pc:docMk/>
            <pc:sldMk cId="0" sldId="294"/>
            <ac:picMk id="632" creationId="{00000000-0000-0000-0000-000000000000}"/>
          </ac:picMkLst>
        </pc:picChg>
        <pc:picChg chg="mod">
          <ac:chgData name="Martens Isabaut" userId="e09322b7-9ba5-4ec2-b519-a79663da6881" providerId="ADAL" clId="{D507E6CB-ABD0-4260-987B-9102C0E198F7}" dt="2024-03-10T15:49:03.839" v="16" actId="1076"/>
          <ac:picMkLst>
            <pc:docMk/>
            <pc:sldMk cId="0" sldId="294"/>
            <ac:picMk id="633" creationId="{00000000-0000-0000-0000-000000000000}"/>
          </ac:picMkLst>
        </pc:picChg>
      </pc:sldChg>
      <pc:sldChg chg="modSp mod">
        <pc:chgData name="Martens Isabaut" userId="e09322b7-9ba5-4ec2-b519-a79663da6881" providerId="ADAL" clId="{D507E6CB-ABD0-4260-987B-9102C0E198F7}" dt="2024-03-10T15:50:08.926" v="55" actId="20577"/>
        <pc:sldMkLst>
          <pc:docMk/>
          <pc:sldMk cId="0" sldId="295"/>
        </pc:sldMkLst>
        <pc:spChg chg="mod">
          <ac:chgData name="Martens Isabaut" userId="e09322b7-9ba5-4ec2-b519-a79663da6881" providerId="ADAL" clId="{D507E6CB-ABD0-4260-987B-9102C0E198F7}" dt="2024-03-10T15:50:08.926" v="55" actId="20577"/>
          <ac:spMkLst>
            <pc:docMk/>
            <pc:sldMk cId="0" sldId="295"/>
            <ac:spMk id="639" creationId="{00000000-0000-0000-0000-000000000000}"/>
          </ac:spMkLst>
        </pc:spChg>
      </pc:sldChg>
      <pc:sldChg chg="addSp modSp mod">
        <pc:chgData name="Martens Isabaut" userId="e09322b7-9ba5-4ec2-b519-a79663da6881" providerId="ADAL" clId="{D507E6CB-ABD0-4260-987B-9102C0E198F7}" dt="2024-03-10T15:51:54.932" v="97" actId="20577"/>
        <pc:sldMkLst>
          <pc:docMk/>
          <pc:sldMk cId="0" sldId="296"/>
        </pc:sldMkLst>
        <pc:spChg chg="add mod">
          <ac:chgData name="Martens Isabaut" userId="e09322b7-9ba5-4ec2-b519-a79663da6881" providerId="ADAL" clId="{D507E6CB-ABD0-4260-987B-9102C0E198F7}" dt="2024-03-10T15:51:39.318" v="95" actId="1076"/>
          <ac:spMkLst>
            <pc:docMk/>
            <pc:sldMk cId="0" sldId="296"/>
            <ac:spMk id="3" creationId="{D5DB4D07-9C7B-0536-FDD8-E11C24BE0A14}"/>
          </ac:spMkLst>
        </pc:spChg>
        <pc:spChg chg="mod">
          <ac:chgData name="Martens Isabaut" userId="e09322b7-9ba5-4ec2-b519-a79663da6881" providerId="ADAL" clId="{D507E6CB-ABD0-4260-987B-9102C0E198F7}" dt="2024-03-10T15:51:54.932" v="97" actId="20577"/>
          <ac:spMkLst>
            <pc:docMk/>
            <pc:sldMk cId="0" sldId="296"/>
            <ac:spMk id="645" creationId="{00000000-0000-0000-0000-000000000000}"/>
          </ac:spMkLst>
        </pc:spChg>
        <pc:spChg chg="mod">
          <ac:chgData name="Martens Isabaut" userId="e09322b7-9ba5-4ec2-b519-a79663da6881" providerId="ADAL" clId="{D507E6CB-ABD0-4260-987B-9102C0E198F7}" dt="2024-03-10T15:51:25.888" v="91" actId="404"/>
          <ac:spMkLst>
            <pc:docMk/>
            <pc:sldMk cId="0" sldId="296"/>
            <ac:spMk id="648" creationId="{00000000-0000-0000-0000-000000000000}"/>
          </ac:spMkLst>
        </pc:spChg>
        <pc:spChg chg="mod">
          <ac:chgData name="Martens Isabaut" userId="e09322b7-9ba5-4ec2-b519-a79663da6881" providerId="ADAL" clId="{D507E6CB-ABD0-4260-987B-9102C0E198F7}" dt="2024-03-10T15:51:39.318" v="95" actId="1076"/>
          <ac:spMkLst>
            <pc:docMk/>
            <pc:sldMk cId="0" sldId="296"/>
            <ac:spMk id="650" creationId="{00000000-0000-0000-0000-000000000000}"/>
          </ac:spMkLst>
        </pc:spChg>
        <pc:spChg chg="mod">
          <ac:chgData name="Martens Isabaut" userId="e09322b7-9ba5-4ec2-b519-a79663da6881" providerId="ADAL" clId="{D507E6CB-ABD0-4260-987B-9102C0E198F7}" dt="2024-03-10T15:51:34.947" v="94" actId="14100"/>
          <ac:spMkLst>
            <pc:docMk/>
            <pc:sldMk cId="0" sldId="296"/>
            <ac:spMk id="651" creationId="{00000000-0000-0000-0000-000000000000}"/>
          </ac:spMkLst>
        </pc:spChg>
        <pc:grpChg chg="mod">
          <ac:chgData name="Martens Isabaut" userId="e09322b7-9ba5-4ec2-b519-a79663da6881" providerId="ADAL" clId="{D507E6CB-ABD0-4260-987B-9102C0E198F7}" dt="2024-03-10T15:51:19.656" v="89" actId="164"/>
          <ac:grpSpMkLst>
            <pc:docMk/>
            <pc:sldMk cId="0" sldId="296"/>
            <ac:grpSpMk id="2" creationId="{897897F6-2FF4-3460-8BC4-B4805DF3BD05}"/>
          </ac:grpSpMkLst>
        </pc:grpChg>
        <pc:grpChg chg="add mod">
          <ac:chgData name="Martens Isabaut" userId="e09322b7-9ba5-4ec2-b519-a79663da6881" providerId="ADAL" clId="{D507E6CB-ABD0-4260-987B-9102C0E198F7}" dt="2024-03-10T15:51:44.050" v="96" actId="1076"/>
          <ac:grpSpMkLst>
            <pc:docMk/>
            <pc:sldMk cId="0" sldId="296"/>
            <ac:grpSpMk id="4" creationId="{EF5FEF0E-62B6-FDBD-E389-D9FAC1DC73EE}"/>
          </ac:grpSpMkLst>
        </pc:grpChg>
      </pc:sldChg>
      <pc:sldChg chg="del">
        <pc:chgData name="Martens Isabaut" userId="e09322b7-9ba5-4ec2-b519-a79663da6881" providerId="ADAL" clId="{D507E6CB-ABD0-4260-987B-9102C0E198F7}" dt="2024-03-10T15:50:33.749" v="59" actId="47"/>
        <pc:sldMkLst>
          <pc:docMk/>
          <pc:sldMk cId="0" sldId="297"/>
        </pc:sldMkLst>
      </pc:sldChg>
      <pc:sldChg chg="del">
        <pc:chgData name="Martens Isabaut" userId="e09322b7-9ba5-4ec2-b519-a79663da6881" providerId="ADAL" clId="{D507E6CB-ABD0-4260-987B-9102C0E198F7}" dt="2024-03-10T15:56:04.314" v="114" actId="47"/>
        <pc:sldMkLst>
          <pc:docMk/>
          <pc:sldMk cId="0" sldId="299"/>
        </pc:sldMkLst>
      </pc:sldChg>
      <pc:sldChg chg="delSp mod">
        <pc:chgData name="Martens Isabaut" userId="e09322b7-9ba5-4ec2-b519-a79663da6881" providerId="ADAL" clId="{D507E6CB-ABD0-4260-987B-9102C0E198F7}" dt="2024-03-10T15:57:58.341" v="121" actId="478"/>
        <pc:sldMkLst>
          <pc:docMk/>
          <pc:sldMk cId="0" sldId="303"/>
        </pc:sldMkLst>
        <pc:spChg chg="del">
          <ac:chgData name="Martens Isabaut" userId="e09322b7-9ba5-4ec2-b519-a79663da6881" providerId="ADAL" clId="{D507E6CB-ABD0-4260-987B-9102C0E198F7}" dt="2024-03-10T15:57:58.341" v="121" actId="478"/>
          <ac:spMkLst>
            <pc:docMk/>
            <pc:sldMk cId="0" sldId="303"/>
            <ac:spMk id="2" creationId="{5318D971-11F5-9896-B47F-F65282BE9DC8}"/>
          </ac:spMkLst>
        </pc:spChg>
      </pc:sldChg>
      <pc:sldChg chg="modSp mod">
        <pc:chgData name="Martens Isabaut" userId="e09322b7-9ba5-4ec2-b519-a79663da6881" providerId="ADAL" clId="{D507E6CB-ABD0-4260-987B-9102C0E198F7}" dt="2024-03-10T15:56:32.686" v="117" actId="14100"/>
        <pc:sldMkLst>
          <pc:docMk/>
          <pc:sldMk cId="0" sldId="305"/>
        </pc:sldMkLst>
        <pc:spChg chg="mod">
          <ac:chgData name="Martens Isabaut" userId="e09322b7-9ba5-4ec2-b519-a79663da6881" providerId="ADAL" clId="{D507E6CB-ABD0-4260-987B-9102C0E198F7}" dt="2024-03-10T15:56:32.686" v="117" actId="14100"/>
          <ac:spMkLst>
            <pc:docMk/>
            <pc:sldMk cId="0" sldId="305"/>
            <ac:spMk id="11" creationId="{8D4C99D1-D6E8-B12B-6216-68F72BBF7C42}"/>
          </ac:spMkLst>
        </pc:spChg>
        <pc:spChg chg="mod">
          <ac:chgData name="Martens Isabaut" userId="e09322b7-9ba5-4ec2-b519-a79663da6881" providerId="ADAL" clId="{D507E6CB-ABD0-4260-987B-9102C0E198F7}" dt="2024-03-10T15:56:12.037" v="115" actId="113"/>
          <ac:spMkLst>
            <pc:docMk/>
            <pc:sldMk cId="0" sldId="305"/>
            <ac:spMk id="737" creationId="{00000000-0000-0000-0000-000000000000}"/>
          </ac:spMkLst>
        </pc:spChg>
      </pc:sldChg>
      <pc:sldChg chg="delSp mod">
        <pc:chgData name="Martens Isabaut" userId="e09322b7-9ba5-4ec2-b519-a79663da6881" providerId="ADAL" clId="{D507E6CB-ABD0-4260-987B-9102C0E198F7}" dt="2024-03-10T15:57:53.901" v="120" actId="478"/>
        <pc:sldMkLst>
          <pc:docMk/>
          <pc:sldMk cId="0" sldId="307"/>
        </pc:sldMkLst>
        <pc:spChg chg="del">
          <ac:chgData name="Martens Isabaut" userId="e09322b7-9ba5-4ec2-b519-a79663da6881" providerId="ADAL" clId="{D507E6CB-ABD0-4260-987B-9102C0E198F7}" dt="2024-03-10T15:57:53.901" v="120" actId="478"/>
          <ac:spMkLst>
            <pc:docMk/>
            <pc:sldMk cId="0" sldId="307"/>
            <ac:spMk id="2" creationId="{ED5074F9-E98C-E332-D62B-A1E04443F1AC}"/>
          </ac:spMkLst>
        </pc:spChg>
      </pc:sldChg>
      <pc:sldChg chg="delSp mod">
        <pc:chgData name="Martens Isabaut" userId="e09322b7-9ba5-4ec2-b519-a79663da6881" providerId="ADAL" clId="{D507E6CB-ABD0-4260-987B-9102C0E198F7}" dt="2024-03-10T15:57:51.097" v="119" actId="478"/>
        <pc:sldMkLst>
          <pc:docMk/>
          <pc:sldMk cId="0" sldId="308"/>
        </pc:sldMkLst>
        <pc:spChg chg="del">
          <ac:chgData name="Martens Isabaut" userId="e09322b7-9ba5-4ec2-b519-a79663da6881" providerId="ADAL" clId="{D507E6CB-ABD0-4260-987B-9102C0E198F7}" dt="2024-03-10T15:57:51.097" v="119" actId="478"/>
          <ac:spMkLst>
            <pc:docMk/>
            <pc:sldMk cId="0" sldId="308"/>
            <ac:spMk id="2" creationId="{9C5F0835-5D26-914E-BB41-51137AD56BB5}"/>
          </ac:spMkLst>
        </pc:spChg>
      </pc:sldChg>
      <pc:sldChg chg="modSp mod">
        <pc:chgData name="Martens Isabaut" userId="e09322b7-9ba5-4ec2-b519-a79663da6881" providerId="ADAL" clId="{D507E6CB-ABD0-4260-987B-9102C0E198F7}" dt="2024-03-10T15:56:42.504" v="118" actId="1076"/>
        <pc:sldMkLst>
          <pc:docMk/>
          <pc:sldMk cId="0" sldId="315"/>
        </pc:sldMkLst>
        <pc:spChg chg="mod">
          <ac:chgData name="Martens Isabaut" userId="e09322b7-9ba5-4ec2-b519-a79663da6881" providerId="ADAL" clId="{D507E6CB-ABD0-4260-987B-9102C0E198F7}" dt="2024-03-10T15:56:42.504" v="118" actId="1076"/>
          <ac:spMkLst>
            <pc:docMk/>
            <pc:sldMk cId="0" sldId="315"/>
            <ac:spMk id="1076" creationId="{00000000-0000-0000-0000-000000000000}"/>
          </ac:spMkLst>
        </pc:spChg>
      </pc:sldChg>
      <pc:sldChg chg="modSp mod">
        <pc:chgData name="Martens Isabaut" userId="e09322b7-9ba5-4ec2-b519-a79663da6881" providerId="ADAL" clId="{D507E6CB-ABD0-4260-987B-9102C0E198F7}" dt="2024-03-10T16:04:03.065" v="184" actId="108"/>
        <pc:sldMkLst>
          <pc:docMk/>
          <pc:sldMk cId="871302632" sldId="355"/>
        </pc:sldMkLst>
        <pc:spChg chg="mod">
          <ac:chgData name="Martens Isabaut" userId="e09322b7-9ba5-4ec2-b519-a79663da6881" providerId="ADAL" clId="{D507E6CB-ABD0-4260-987B-9102C0E198F7}" dt="2024-03-10T16:04:03.065" v="184" actId="108"/>
          <ac:spMkLst>
            <pc:docMk/>
            <pc:sldMk cId="871302632" sldId="355"/>
            <ac:spMk id="939" creationId="{00000000-0000-0000-0000-000000000000}"/>
          </ac:spMkLst>
        </pc:spChg>
      </pc:sldChg>
      <pc:sldChg chg="modSp mod">
        <pc:chgData name="Martens Isabaut" userId="e09322b7-9ba5-4ec2-b519-a79663da6881" providerId="ADAL" clId="{D507E6CB-ABD0-4260-987B-9102C0E198F7}" dt="2024-03-10T16:04:36.081" v="194" actId="113"/>
        <pc:sldMkLst>
          <pc:docMk/>
          <pc:sldMk cId="2259732236" sldId="363"/>
        </pc:sldMkLst>
        <pc:spChg chg="mod">
          <ac:chgData name="Martens Isabaut" userId="e09322b7-9ba5-4ec2-b519-a79663da6881" providerId="ADAL" clId="{D507E6CB-ABD0-4260-987B-9102C0E198F7}" dt="2024-03-10T16:04:36.081" v="194" actId="113"/>
          <ac:spMkLst>
            <pc:docMk/>
            <pc:sldMk cId="2259732236" sldId="363"/>
            <ac:spMk id="939" creationId="{00000000-0000-0000-0000-000000000000}"/>
          </ac:spMkLst>
        </pc:spChg>
      </pc:sldChg>
      <pc:sldChg chg="delSp mod">
        <pc:chgData name="Martens Isabaut" userId="e09322b7-9ba5-4ec2-b519-a79663da6881" providerId="ADAL" clId="{D507E6CB-ABD0-4260-987B-9102C0E198F7}" dt="2024-03-10T15:58:52.130" v="129" actId="478"/>
        <pc:sldMkLst>
          <pc:docMk/>
          <pc:sldMk cId="1521185938" sldId="368"/>
        </pc:sldMkLst>
        <pc:spChg chg="del">
          <ac:chgData name="Martens Isabaut" userId="e09322b7-9ba5-4ec2-b519-a79663da6881" providerId="ADAL" clId="{D507E6CB-ABD0-4260-987B-9102C0E198F7}" dt="2024-03-10T15:58:52.130" v="129" actId="478"/>
          <ac:spMkLst>
            <pc:docMk/>
            <pc:sldMk cId="1521185938" sldId="368"/>
            <ac:spMk id="5" creationId="{69550818-CCE2-372A-4A9E-0ECB94729D42}"/>
          </ac:spMkLst>
        </pc:spChg>
      </pc:sldChg>
      <pc:sldChg chg="modSp mod">
        <pc:chgData name="Martens Isabaut" userId="e09322b7-9ba5-4ec2-b519-a79663da6881" providerId="ADAL" clId="{D507E6CB-ABD0-4260-987B-9102C0E198F7}" dt="2024-03-10T16:09:10.295" v="211" actId="14100"/>
        <pc:sldMkLst>
          <pc:docMk/>
          <pc:sldMk cId="3912160288" sldId="369"/>
        </pc:sldMkLst>
        <pc:spChg chg="mod">
          <ac:chgData name="Martens Isabaut" userId="e09322b7-9ba5-4ec2-b519-a79663da6881" providerId="ADAL" clId="{D507E6CB-ABD0-4260-987B-9102C0E198F7}" dt="2024-03-10T16:09:10.295" v="211" actId="14100"/>
          <ac:spMkLst>
            <pc:docMk/>
            <pc:sldMk cId="3912160288" sldId="369"/>
            <ac:spMk id="4" creationId="{434A3441-BC18-6B3E-DB8B-5FBBE108D93E}"/>
          </ac:spMkLst>
        </pc:spChg>
      </pc:sldChg>
      <pc:sldChg chg="modSp mod">
        <pc:chgData name="Martens Isabaut" userId="e09322b7-9ba5-4ec2-b519-a79663da6881" providerId="ADAL" clId="{D507E6CB-ABD0-4260-987B-9102C0E198F7}" dt="2024-03-10T16:07:01.306" v="199" actId="113"/>
        <pc:sldMkLst>
          <pc:docMk/>
          <pc:sldMk cId="3424598638" sldId="370"/>
        </pc:sldMkLst>
        <pc:spChg chg="mod">
          <ac:chgData name="Martens Isabaut" userId="e09322b7-9ba5-4ec2-b519-a79663da6881" providerId="ADAL" clId="{D507E6CB-ABD0-4260-987B-9102C0E198F7}" dt="2024-03-10T16:07:01.306" v="199" actId="113"/>
          <ac:spMkLst>
            <pc:docMk/>
            <pc:sldMk cId="3424598638" sldId="370"/>
            <ac:spMk id="939" creationId="{00000000-0000-0000-0000-000000000000}"/>
          </ac:spMkLst>
        </pc:spChg>
      </pc:sldChg>
      <pc:sldChg chg="addSp modSp mod modClrScheme chgLayout">
        <pc:chgData name="Martens Isabaut" userId="e09322b7-9ba5-4ec2-b519-a79663da6881" providerId="ADAL" clId="{D507E6CB-ABD0-4260-987B-9102C0E198F7}" dt="2024-03-10T15:55:31.410" v="112" actId="20577"/>
        <pc:sldMkLst>
          <pc:docMk/>
          <pc:sldMk cId="736481022" sldId="371"/>
        </pc:sldMkLst>
        <pc:spChg chg="add mod">
          <ac:chgData name="Martens Isabaut" userId="e09322b7-9ba5-4ec2-b519-a79663da6881" providerId="ADAL" clId="{D507E6CB-ABD0-4260-987B-9102C0E198F7}" dt="2024-03-10T15:49:21.453" v="20" actId="113"/>
          <ac:spMkLst>
            <pc:docMk/>
            <pc:sldMk cId="736481022" sldId="371"/>
            <ac:spMk id="2" creationId="{BCD3A66F-6979-9D46-9E0F-DE09851686F1}"/>
          </ac:spMkLst>
        </pc:spChg>
        <pc:spChg chg="mod ord">
          <ac:chgData name="Martens Isabaut" userId="e09322b7-9ba5-4ec2-b519-a79663da6881" providerId="ADAL" clId="{D507E6CB-ABD0-4260-987B-9102C0E198F7}" dt="2024-03-10T15:48:28.352" v="6" actId="1076"/>
          <ac:spMkLst>
            <pc:docMk/>
            <pc:sldMk cId="736481022" sldId="371"/>
            <ac:spMk id="3" creationId="{B7FF14D9-89B1-A7BF-74C8-DA34A3181854}"/>
          </ac:spMkLst>
        </pc:spChg>
        <pc:spChg chg="add mod">
          <ac:chgData name="Martens Isabaut" userId="e09322b7-9ba5-4ec2-b519-a79663da6881" providerId="ADAL" clId="{D507E6CB-ABD0-4260-987B-9102C0E198F7}" dt="2024-03-10T15:49:46.293" v="32" actId="20577"/>
          <ac:spMkLst>
            <pc:docMk/>
            <pc:sldMk cId="736481022" sldId="371"/>
            <ac:spMk id="4" creationId="{A0FA4752-D5D9-81DF-33DC-4525437BAD97}"/>
          </ac:spMkLst>
        </pc:spChg>
        <pc:spChg chg="add mod">
          <ac:chgData name="Martens Isabaut" userId="e09322b7-9ba5-4ec2-b519-a79663da6881" providerId="ADAL" clId="{D507E6CB-ABD0-4260-987B-9102C0E198F7}" dt="2024-03-10T15:49:43.610" v="30" actId="20577"/>
          <ac:spMkLst>
            <pc:docMk/>
            <pc:sldMk cId="736481022" sldId="371"/>
            <ac:spMk id="5" creationId="{4CF90C27-A8A6-C519-55A1-774C7C2FCCB8}"/>
          </ac:spMkLst>
        </pc:spChg>
        <pc:spChg chg="add mod">
          <ac:chgData name="Martens Isabaut" userId="e09322b7-9ba5-4ec2-b519-a79663da6881" providerId="ADAL" clId="{D507E6CB-ABD0-4260-987B-9102C0E198F7}" dt="2024-03-10T15:49:40.897" v="28" actId="20577"/>
          <ac:spMkLst>
            <pc:docMk/>
            <pc:sldMk cId="736481022" sldId="371"/>
            <ac:spMk id="7" creationId="{3CAAE2FB-C5C1-1AEB-0212-18FA622045D2}"/>
          </ac:spMkLst>
        </pc:spChg>
        <pc:spChg chg="mod ord">
          <ac:chgData name="Martens Isabaut" userId="e09322b7-9ba5-4ec2-b519-a79663da6881" providerId="ADAL" clId="{D507E6CB-ABD0-4260-987B-9102C0E198F7}" dt="2024-03-10T15:55:31.410" v="112" actId="20577"/>
          <ac:spMkLst>
            <pc:docMk/>
            <pc:sldMk cId="736481022" sldId="371"/>
            <ac:spMk id="8" creationId="{D12CF5C4-7C47-9BFD-CE2A-0ADACDD25E8F}"/>
          </ac:spMkLst>
        </pc:spChg>
      </pc:sldChg>
      <pc:sldChg chg="add ord">
        <pc:chgData name="Martens Isabaut" userId="e09322b7-9ba5-4ec2-b519-a79663da6881" providerId="ADAL" clId="{D507E6CB-ABD0-4260-987B-9102C0E198F7}" dt="2024-03-10T15:50:31.903" v="58"/>
        <pc:sldMkLst>
          <pc:docMk/>
          <pc:sldMk cId="2442335062" sldId="373"/>
        </pc:sldMkLst>
      </pc:sldChg>
      <pc:sldChg chg="add">
        <pc:chgData name="Martens Isabaut" userId="e09322b7-9ba5-4ec2-b519-a79663da6881" providerId="ADAL" clId="{D507E6CB-ABD0-4260-987B-9102C0E198F7}" dt="2024-03-10T15:56:02.718" v="113"/>
        <pc:sldMkLst>
          <pc:docMk/>
          <pc:sldMk cId="262800415" sldId="374"/>
        </pc:sldMkLst>
      </pc:sldChg>
      <pc:sldChg chg="modSp add mod ord">
        <pc:chgData name="Martens Isabaut" userId="e09322b7-9ba5-4ec2-b519-a79663da6881" providerId="ADAL" clId="{D507E6CB-ABD0-4260-987B-9102C0E198F7}" dt="2024-03-10T16:14:15.456" v="235" actId="5793"/>
        <pc:sldMkLst>
          <pc:docMk/>
          <pc:sldMk cId="2196555064" sldId="375"/>
        </pc:sldMkLst>
        <pc:spChg chg="mod">
          <ac:chgData name="Martens Isabaut" userId="e09322b7-9ba5-4ec2-b519-a79663da6881" providerId="ADAL" clId="{D507E6CB-ABD0-4260-987B-9102C0E198F7}" dt="2024-03-10T16:14:15.456" v="235" actId="5793"/>
          <ac:spMkLst>
            <pc:docMk/>
            <pc:sldMk cId="2196555064" sldId="375"/>
            <ac:spMk id="3" creationId="{B7FF14D9-89B1-A7BF-74C8-DA34A3181854}"/>
          </ac:spMkLst>
        </pc:spChg>
      </pc:sldChg>
    </pc:docChg>
  </pc:docChgLst>
  <pc:docChgLst>
    <pc:chgData name="Verbeeck William" userId="S::william.verbeeck@vlaanderen.be::9b98557d-4638-497e-9b40-4f2c2b1c3415" providerId="AD" clId="Web-{BA7AFECC-C8D2-717D-9611-8CD8D1346681}"/>
    <pc:docChg chg="addSld delSld modSld">
      <pc:chgData name="Verbeeck William" userId="S::william.verbeeck@vlaanderen.be::9b98557d-4638-497e-9b40-4f2c2b1c3415" providerId="AD" clId="Web-{BA7AFECC-C8D2-717D-9611-8CD8D1346681}" dt="2024-03-08T09:43:47.042" v="51" actId="20577"/>
      <pc:docMkLst>
        <pc:docMk/>
      </pc:docMkLst>
      <pc:sldChg chg="del">
        <pc:chgData name="Verbeeck William" userId="S::william.verbeeck@vlaanderen.be::9b98557d-4638-497e-9b40-4f2c2b1c3415" providerId="AD" clId="Web-{BA7AFECC-C8D2-717D-9611-8CD8D1346681}" dt="2024-03-08T09:16:51.146" v="4"/>
        <pc:sldMkLst>
          <pc:docMk/>
          <pc:sldMk cId="0" sldId="272"/>
        </pc:sldMkLst>
      </pc:sldChg>
      <pc:sldChg chg="modSp">
        <pc:chgData name="Verbeeck William" userId="S::william.verbeeck@vlaanderen.be::9b98557d-4638-497e-9b40-4f2c2b1c3415" providerId="AD" clId="Web-{BA7AFECC-C8D2-717D-9611-8CD8D1346681}" dt="2024-03-08T09:43:47.042" v="51" actId="20577"/>
        <pc:sldMkLst>
          <pc:docMk/>
          <pc:sldMk cId="985096318" sldId="314"/>
        </pc:sldMkLst>
        <pc:spChg chg="mod">
          <ac:chgData name="Verbeeck William" userId="S::william.verbeeck@vlaanderen.be::9b98557d-4638-497e-9b40-4f2c2b1c3415" providerId="AD" clId="Web-{BA7AFECC-C8D2-717D-9611-8CD8D1346681}" dt="2024-03-08T09:43:47.042" v="51" actId="20577"/>
          <ac:spMkLst>
            <pc:docMk/>
            <pc:sldMk cId="985096318" sldId="314"/>
            <ac:spMk id="5" creationId="{8CF0CBB3-9D1E-0F97-A81D-1391814F5BB1}"/>
          </ac:spMkLst>
        </pc:spChg>
      </pc:sldChg>
      <pc:sldChg chg="del">
        <pc:chgData name="Verbeeck William" userId="S::william.verbeeck@vlaanderen.be::9b98557d-4638-497e-9b40-4f2c2b1c3415" providerId="AD" clId="Web-{BA7AFECC-C8D2-717D-9611-8CD8D1346681}" dt="2024-03-08T09:16:51.349" v="5"/>
        <pc:sldMkLst>
          <pc:docMk/>
          <pc:sldMk cId="1254538507" sldId="316"/>
        </pc:sldMkLst>
      </pc:sldChg>
      <pc:sldChg chg="del">
        <pc:chgData name="Verbeeck William" userId="S::william.verbeeck@vlaanderen.be::9b98557d-4638-497e-9b40-4f2c2b1c3415" providerId="AD" clId="Web-{BA7AFECC-C8D2-717D-9611-8CD8D1346681}" dt="2024-03-08T09:16:50.443" v="3"/>
        <pc:sldMkLst>
          <pc:docMk/>
          <pc:sldMk cId="1292254193" sldId="353"/>
        </pc:sldMkLst>
      </pc:sldChg>
      <pc:sldChg chg="add del">
        <pc:chgData name="Verbeeck William" userId="S::william.verbeeck@vlaanderen.be::9b98557d-4638-497e-9b40-4f2c2b1c3415" providerId="AD" clId="Web-{BA7AFECC-C8D2-717D-9611-8CD8D1346681}" dt="2024-03-08T09:16:59.068" v="6"/>
        <pc:sldMkLst>
          <pc:docMk/>
          <pc:sldMk cId="871302632" sldId="355"/>
        </pc:sldMkLst>
      </pc:sldChg>
      <pc:sldChg chg="del">
        <pc:chgData name="Verbeeck William" userId="S::william.verbeeck@vlaanderen.be::9b98557d-4638-497e-9b40-4f2c2b1c3415" providerId="AD" clId="Web-{BA7AFECC-C8D2-717D-9611-8CD8D1346681}" dt="2024-03-08T09:16:44.067" v="1"/>
        <pc:sldMkLst>
          <pc:docMk/>
          <pc:sldMk cId="4113105609" sldId="359"/>
        </pc:sldMkLst>
      </pc:sldChg>
      <pc:sldChg chg="add">
        <pc:chgData name="Verbeeck William" userId="S::william.verbeeck@vlaanderen.be::9b98557d-4638-497e-9b40-4f2c2b1c3415" providerId="AD" clId="Web-{BA7AFECC-C8D2-717D-9611-8CD8D1346681}" dt="2024-03-08T09:16:20.425" v="0"/>
        <pc:sldMkLst>
          <pc:docMk/>
          <pc:sldMk cId="2530712102" sldId="361"/>
        </pc:sldMkLst>
      </pc:sldChg>
      <pc:sldChg chg="add del">
        <pc:chgData name="Verbeeck William" userId="S::william.verbeeck@vlaanderen.be::9b98557d-4638-497e-9b40-4f2c2b1c3415" providerId="AD" clId="Web-{BA7AFECC-C8D2-717D-9611-8CD8D1346681}" dt="2024-03-08T09:17:21.414" v="8"/>
        <pc:sldMkLst>
          <pc:docMk/>
          <pc:sldMk cId="943673895" sldId="362"/>
        </pc:sldMkLst>
      </pc:sldChg>
      <pc:sldChg chg="add">
        <pc:chgData name="Verbeeck William" userId="S::william.verbeeck@vlaanderen.be::9b98557d-4638-497e-9b40-4f2c2b1c3415" providerId="AD" clId="Web-{BA7AFECC-C8D2-717D-9611-8CD8D1346681}" dt="2024-03-08T09:17:28.352" v="9"/>
        <pc:sldMkLst>
          <pc:docMk/>
          <pc:sldMk cId="1292254193" sldId="362"/>
        </pc:sldMkLst>
      </pc:sldChg>
      <pc:sldChg chg="add">
        <pc:chgData name="Verbeeck William" userId="S::william.verbeeck@vlaanderen.be::9b98557d-4638-497e-9b40-4f2c2b1c3415" providerId="AD" clId="Web-{BA7AFECC-C8D2-717D-9611-8CD8D1346681}" dt="2024-03-08T09:17:59.666" v="12"/>
        <pc:sldMkLst>
          <pc:docMk/>
          <pc:sldMk cId="2259732236" sldId="363"/>
        </pc:sldMkLst>
      </pc:sldChg>
      <pc:sldChg chg="add del">
        <pc:chgData name="Verbeeck William" userId="S::william.verbeeck@vlaanderen.be::9b98557d-4638-497e-9b40-4f2c2b1c3415" providerId="AD" clId="Web-{BA7AFECC-C8D2-717D-9611-8CD8D1346681}" dt="2024-03-08T09:17:48.822" v="11"/>
        <pc:sldMkLst>
          <pc:docMk/>
          <pc:sldMk cId="2923553770" sldId="363"/>
        </pc:sldMkLst>
      </pc:sldChg>
      <pc:sldChg chg="add">
        <pc:chgData name="Verbeeck William" userId="S::william.verbeeck@vlaanderen.be::9b98557d-4638-497e-9b40-4f2c2b1c3415" providerId="AD" clId="Web-{BA7AFECC-C8D2-717D-9611-8CD8D1346681}" dt="2024-03-08T09:18:14.167" v="13"/>
        <pc:sldMkLst>
          <pc:docMk/>
          <pc:sldMk cId="4113105609" sldId="364"/>
        </pc:sldMkLst>
      </pc:sldChg>
      <pc:sldChg chg="add del">
        <pc:chgData name="Verbeeck William" userId="S::william.verbeeck@vlaanderen.be::9b98557d-4638-497e-9b40-4f2c2b1c3415" providerId="AD" clId="Web-{BA7AFECC-C8D2-717D-9611-8CD8D1346681}" dt="2024-03-08T09:18:42.123" v="16"/>
        <pc:sldMkLst>
          <pc:docMk/>
          <pc:sldMk cId="1589898101" sldId="365"/>
        </pc:sldMkLst>
      </pc:sldChg>
      <pc:sldChg chg="add">
        <pc:chgData name="Verbeeck William" userId="S::william.verbeeck@vlaanderen.be::9b98557d-4638-497e-9b40-4f2c2b1c3415" providerId="AD" clId="Web-{BA7AFECC-C8D2-717D-9611-8CD8D1346681}" dt="2024-03-08T09:18:37.060" v="15"/>
        <pc:sldMkLst>
          <pc:docMk/>
          <pc:sldMk cId="1254538507" sldId="366"/>
        </pc:sldMkLst>
      </pc:sldChg>
    </pc:docChg>
  </pc:docChgLst>
  <pc:docChgLst>
    <pc:chgData name="Martens Isabaut" userId="S::isabaut.martens@vlaanderen.be::e09322b7-9ba5-4ec2-b519-a79663da6881" providerId="AD" clId="Web-{B33FBD79-5A5F-3747-55D9-6C67616F9BD2}"/>
    <pc:docChg chg="sldOrd">
      <pc:chgData name="Martens Isabaut" userId="S::isabaut.martens@vlaanderen.be::e09322b7-9ba5-4ec2-b519-a79663da6881" providerId="AD" clId="Web-{B33FBD79-5A5F-3747-55D9-6C67616F9BD2}" dt="2024-03-07T13:21:22.906" v="0"/>
      <pc:docMkLst>
        <pc:docMk/>
      </pc:docMkLst>
      <pc:sldChg chg="ord">
        <pc:chgData name="Martens Isabaut" userId="S::isabaut.martens@vlaanderen.be::e09322b7-9ba5-4ec2-b519-a79663da6881" providerId="AD" clId="Web-{B33FBD79-5A5F-3747-55D9-6C67616F9BD2}" dt="2024-03-07T13:21:22.906" v="0"/>
        <pc:sldMkLst>
          <pc:docMk/>
          <pc:sldMk cId="0" sldId="304"/>
        </pc:sldMkLst>
      </pc:sldChg>
    </pc:docChg>
  </pc:docChgLst>
  <pc:docChgLst>
    <pc:chgData name="Van Ackere Samuel" userId="90606233-a9ba-467d-a189-923cc7d39019" providerId="ADAL" clId="{F4809B6E-6F92-4AF5-AFA4-35F516334A05}"/>
    <pc:docChg chg="undo custSel modSld">
      <pc:chgData name="Van Ackere Samuel" userId="90606233-a9ba-467d-a189-923cc7d39019" providerId="ADAL" clId="{F4809B6E-6F92-4AF5-AFA4-35F516334A05}" dt="2024-03-04T08:44:08.314" v="3" actId="14100"/>
      <pc:docMkLst>
        <pc:docMk/>
      </pc:docMkLst>
      <pc:sldChg chg="modSp mod">
        <pc:chgData name="Van Ackere Samuel" userId="90606233-a9ba-467d-a189-923cc7d39019" providerId="ADAL" clId="{F4809B6E-6F92-4AF5-AFA4-35F516334A05}" dt="2024-03-04T08:44:08.314" v="3" actId="14100"/>
        <pc:sldMkLst>
          <pc:docMk/>
          <pc:sldMk cId="0" sldId="282"/>
        </pc:sldMkLst>
        <pc:picChg chg="mod">
          <ac:chgData name="Van Ackere Samuel" userId="90606233-a9ba-467d-a189-923cc7d39019" providerId="ADAL" clId="{F4809B6E-6F92-4AF5-AFA4-35F516334A05}" dt="2024-03-04T08:44:08.314" v="3" actId="14100"/>
          <ac:picMkLst>
            <pc:docMk/>
            <pc:sldMk cId="0" sldId="282"/>
            <ac:picMk id="3" creationId="{8A5F36A6-7AB6-21F3-64B5-3C70682DCBA8}"/>
          </ac:picMkLst>
        </pc:picChg>
      </pc:sldChg>
    </pc:docChg>
  </pc:docChgLst>
  <pc:docChgLst>
    <pc:chgData name="Verbeeck William" userId="S::william.verbeeck@vlaanderen.be::9b98557d-4638-497e-9b40-4f2c2b1c3415" providerId="AD" clId="Web-{672EBC11-D2D9-D728-1E94-D9E2F07D3F70}"/>
    <pc:docChg chg="delSld modSld">
      <pc:chgData name="Verbeeck William" userId="S::william.verbeeck@vlaanderen.be::9b98557d-4638-497e-9b40-4f2c2b1c3415" providerId="AD" clId="Web-{672EBC11-D2D9-D728-1E94-D9E2F07D3F70}" dt="2024-03-20T10:54:39.801" v="22"/>
      <pc:docMkLst>
        <pc:docMk/>
      </pc:docMkLst>
      <pc:sldChg chg="modNotes">
        <pc:chgData name="Verbeeck William" userId="S::william.verbeeck@vlaanderen.be::9b98557d-4638-497e-9b40-4f2c2b1c3415" providerId="AD" clId="Web-{672EBC11-D2D9-D728-1E94-D9E2F07D3F70}" dt="2024-03-20T10:53:40.938" v="13"/>
        <pc:sldMkLst>
          <pc:docMk/>
          <pc:sldMk cId="0" sldId="267"/>
        </pc:sldMkLst>
      </pc:sldChg>
      <pc:sldChg chg="modNotes">
        <pc:chgData name="Verbeeck William" userId="S::william.verbeeck@vlaanderen.be::9b98557d-4638-497e-9b40-4f2c2b1c3415" providerId="AD" clId="Web-{672EBC11-D2D9-D728-1E94-D9E2F07D3F70}" dt="2024-03-20T10:53:44.501" v="14"/>
        <pc:sldMkLst>
          <pc:docMk/>
          <pc:sldMk cId="0" sldId="268"/>
        </pc:sldMkLst>
      </pc:sldChg>
      <pc:sldChg chg="modNotes">
        <pc:chgData name="Verbeeck William" userId="S::william.verbeeck@vlaanderen.be::9b98557d-4638-497e-9b40-4f2c2b1c3415" providerId="AD" clId="Web-{672EBC11-D2D9-D728-1E94-D9E2F07D3F70}" dt="2024-03-20T10:53:48.173" v="15"/>
        <pc:sldMkLst>
          <pc:docMk/>
          <pc:sldMk cId="0" sldId="269"/>
        </pc:sldMkLst>
      </pc:sldChg>
      <pc:sldChg chg="modNotes">
        <pc:chgData name="Verbeeck William" userId="S::william.verbeeck@vlaanderen.be::9b98557d-4638-497e-9b40-4f2c2b1c3415" providerId="AD" clId="Web-{672EBC11-D2D9-D728-1E94-D9E2F07D3F70}" dt="2024-03-20T10:53:33.625" v="12"/>
        <pc:sldMkLst>
          <pc:docMk/>
          <pc:sldMk cId="0" sldId="270"/>
        </pc:sldMkLst>
      </pc:sldChg>
      <pc:sldChg chg="modNotes">
        <pc:chgData name="Verbeeck William" userId="S::william.verbeeck@vlaanderen.be::9b98557d-4638-497e-9b40-4f2c2b1c3415" providerId="AD" clId="Web-{672EBC11-D2D9-D728-1E94-D9E2F07D3F70}" dt="2024-03-20T10:53:54.908" v="17"/>
        <pc:sldMkLst>
          <pc:docMk/>
          <pc:sldMk cId="0" sldId="271"/>
        </pc:sldMkLst>
      </pc:sldChg>
      <pc:sldChg chg="modNotes">
        <pc:chgData name="Verbeeck William" userId="S::william.verbeeck@vlaanderen.be::9b98557d-4638-497e-9b40-4f2c2b1c3415" providerId="AD" clId="Web-{672EBC11-D2D9-D728-1E94-D9E2F07D3F70}" dt="2024-03-20T10:54:05.283" v="19"/>
        <pc:sldMkLst>
          <pc:docMk/>
          <pc:sldMk cId="0" sldId="279"/>
        </pc:sldMkLst>
      </pc:sldChg>
      <pc:sldChg chg="delCm modNotes">
        <pc:chgData name="Verbeeck William" userId="S::william.verbeeck@vlaanderen.be::9b98557d-4638-497e-9b40-4f2c2b1c3415" providerId="AD" clId="Web-{672EBC11-D2D9-D728-1E94-D9E2F07D3F70}" dt="2024-03-20T10:54:30.581" v="21"/>
        <pc:sldMkLst>
          <pc:docMk/>
          <pc:sldMk cId="0" sldId="298"/>
        </pc:sldMkLst>
      </pc:sldChg>
      <pc:sldChg chg="delCm">
        <pc:chgData name="Verbeeck William" userId="S::william.verbeeck@vlaanderen.be::9b98557d-4638-497e-9b40-4f2c2b1c3415" providerId="AD" clId="Web-{672EBC11-D2D9-D728-1E94-D9E2F07D3F70}" dt="2024-03-20T10:54:39.801" v="22"/>
        <pc:sldMkLst>
          <pc:docMk/>
          <pc:sldMk cId="0" sldId="305"/>
        </pc:sldMkLst>
      </pc:sldChg>
      <pc:sldChg chg="modNotes">
        <pc:chgData name="Verbeeck William" userId="S::william.verbeeck@vlaanderen.be::9b98557d-4638-497e-9b40-4f2c2b1c3415" providerId="AD" clId="Web-{672EBC11-D2D9-D728-1E94-D9E2F07D3F70}" dt="2024-03-20T10:52:57.170" v="4"/>
        <pc:sldMkLst>
          <pc:docMk/>
          <pc:sldMk cId="871302632" sldId="355"/>
        </pc:sldMkLst>
      </pc:sldChg>
      <pc:sldChg chg="modNotes">
        <pc:chgData name="Verbeeck William" userId="S::william.verbeeck@vlaanderen.be::9b98557d-4638-497e-9b40-4f2c2b1c3415" providerId="AD" clId="Web-{672EBC11-D2D9-D728-1E94-D9E2F07D3F70}" dt="2024-03-20T10:53:50.485" v="16"/>
        <pc:sldMkLst>
          <pc:docMk/>
          <pc:sldMk cId="3433111922" sldId="356"/>
        </pc:sldMkLst>
      </pc:sldChg>
      <pc:sldChg chg="modNotes">
        <pc:chgData name="Verbeeck William" userId="S::william.verbeeck@vlaanderen.be::9b98557d-4638-497e-9b40-4f2c2b1c3415" providerId="AD" clId="Web-{672EBC11-D2D9-D728-1E94-D9E2F07D3F70}" dt="2024-03-20T10:53:59.783" v="18"/>
        <pc:sldMkLst>
          <pc:docMk/>
          <pc:sldMk cId="836065192" sldId="357"/>
        </pc:sldMkLst>
      </pc:sldChg>
      <pc:sldChg chg="del">
        <pc:chgData name="Verbeeck William" userId="S::william.verbeeck@vlaanderen.be::9b98557d-4638-497e-9b40-4f2c2b1c3415" providerId="AD" clId="Web-{672EBC11-D2D9-D728-1E94-D9E2F07D3F70}" dt="2024-03-20T10:53:17.327" v="10"/>
        <pc:sldMkLst>
          <pc:docMk/>
          <pc:sldMk cId="2530712102" sldId="361"/>
        </pc:sldMkLst>
      </pc:sldChg>
      <pc:sldChg chg="modNotes">
        <pc:chgData name="Verbeeck William" userId="S::william.verbeeck@vlaanderen.be::9b98557d-4638-497e-9b40-4f2c2b1c3415" providerId="AD" clId="Web-{672EBC11-D2D9-D728-1E94-D9E2F07D3F70}" dt="2024-03-20T10:53:01.358" v="7"/>
        <pc:sldMkLst>
          <pc:docMk/>
          <pc:sldMk cId="2259732236" sldId="363"/>
        </pc:sldMkLst>
      </pc:sldChg>
      <pc:sldChg chg="modNotes">
        <pc:chgData name="Verbeeck William" userId="S::william.verbeeck@vlaanderen.be::9b98557d-4638-497e-9b40-4f2c2b1c3415" providerId="AD" clId="Web-{672EBC11-D2D9-D728-1E94-D9E2F07D3F70}" dt="2024-03-20T10:53:03.639" v="9"/>
        <pc:sldMkLst>
          <pc:docMk/>
          <pc:sldMk cId="11175120" sldId="367"/>
        </pc:sldMkLst>
      </pc:sldChg>
      <pc:sldChg chg="modNotes">
        <pc:chgData name="Verbeeck William" userId="S::william.verbeeck@vlaanderen.be::9b98557d-4638-497e-9b40-4f2c2b1c3415" providerId="AD" clId="Web-{672EBC11-D2D9-D728-1E94-D9E2F07D3F70}" dt="2024-03-20T10:52:53.420" v="2"/>
        <pc:sldMkLst>
          <pc:docMk/>
          <pc:sldMk cId="3424598638" sldId="370"/>
        </pc:sldMkLst>
      </pc:sldChg>
    </pc:docChg>
  </pc:docChgLst>
  <pc:docChgLst>
    <pc:chgData name="Verbeeck William" userId="S::william.verbeeck@vlaanderen.be::9b98557d-4638-497e-9b40-4f2c2b1c3415" providerId="AD" clId="Web-{CBD2B030-390C-F73B-9152-B9F8E293182D}"/>
    <pc:docChg chg="modSld">
      <pc:chgData name="Verbeeck William" userId="S::william.verbeeck@vlaanderen.be::9b98557d-4638-497e-9b40-4f2c2b1c3415" providerId="AD" clId="Web-{CBD2B030-390C-F73B-9152-B9F8E293182D}" dt="2024-03-08T10:03:13.205" v="67" actId="20577"/>
      <pc:docMkLst>
        <pc:docMk/>
      </pc:docMkLst>
      <pc:sldChg chg="modSp">
        <pc:chgData name="Verbeeck William" userId="S::william.verbeeck@vlaanderen.be::9b98557d-4638-497e-9b40-4f2c2b1c3415" providerId="AD" clId="Web-{CBD2B030-390C-F73B-9152-B9F8E293182D}" dt="2024-03-08T10:03:13.205" v="67" actId="20577"/>
        <pc:sldMkLst>
          <pc:docMk/>
          <pc:sldMk cId="0" sldId="296"/>
        </pc:sldMkLst>
        <pc:spChg chg="mod">
          <ac:chgData name="Verbeeck William" userId="S::william.verbeeck@vlaanderen.be::9b98557d-4638-497e-9b40-4f2c2b1c3415" providerId="AD" clId="Web-{CBD2B030-390C-F73B-9152-B9F8E293182D}" dt="2024-03-08T10:03:13.205" v="67" actId="20577"/>
          <ac:spMkLst>
            <pc:docMk/>
            <pc:sldMk cId="0" sldId="296"/>
            <ac:spMk id="649" creationId="{00000000-0000-0000-0000-000000000000}"/>
          </ac:spMkLst>
        </pc:spChg>
      </pc:sldChg>
      <pc:sldChg chg="modSp">
        <pc:chgData name="Verbeeck William" userId="S::william.verbeeck@vlaanderen.be::9b98557d-4638-497e-9b40-4f2c2b1c3415" providerId="AD" clId="Web-{CBD2B030-390C-F73B-9152-B9F8E293182D}" dt="2024-03-08T10:02:31.563" v="47" actId="20577"/>
        <pc:sldMkLst>
          <pc:docMk/>
          <pc:sldMk cId="985096318" sldId="314"/>
        </pc:sldMkLst>
        <pc:spChg chg="mod">
          <ac:chgData name="Verbeeck William" userId="S::william.verbeeck@vlaanderen.be::9b98557d-4638-497e-9b40-4f2c2b1c3415" providerId="AD" clId="Web-{CBD2B030-390C-F73B-9152-B9F8E293182D}" dt="2024-03-08T10:02:31.563" v="47" actId="20577"/>
          <ac:spMkLst>
            <pc:docMk/>
            <pc:sldMk cId="985096318" sldId="314"/>
            <ac:spMk id="5" creationId="{8CF0CBB3-9D1E-0F97-A81D-1391814F5BB1}"/>
          </ac:spMkLst>
        </pc:spChg>
      </pc:sldChg>
    </pc:docChg>
  </pc:docChgLst>
  <pc:docChgLst>
    <pc:chgData name="Van Ackere Samuel" userId="S::samuel.vanackere@vlaanderen.be::90606233-a9ba-467d-a189-923cc7d39019" providerId="AD" clId="Web-{335F33CB-4322-BE81-6604-C5CE44A2A7A5}"/>
    <pc:docChg chg="addSld modSld">
      <pc:chgData name="Van Ackere Samuel" userId="S::samuel.vanackere@vlaanderen.be::90606233-a9ba-467d-a189-923cc7d39019" providerId="AD" clId="Web-{335F33CB-4322-BE81-6604-C5CE44A2A7A5}" dt="2024-03-04T08:07:44.770" v="9" actId="1076"/>
      <pc:docMkLst>
        <pc:docMk/>
      </pc:docMkLst>
      <pc:sldChg chg="addSp delSp modSp new">
        <pc:chgData name="Van Ackere Samuel" userId="S::samuel.vanackere@vlaanderen.be::90606233-a9ba-467d-a189-923cc7d39019" providerId="AD" clId="Web-{335F33CB-4322-BE81-6604-C5CE44A2A7A5}" dt="2024-03-04T08:07:44.770" v="9" actId="1076"/>
        <pc:sldMkLst>
          <pc:docMk/>
          <pc:sldMk cId="2671806570" sldId="358"/>
        </pc:sldMkLst>
        <pc:picChg chg="add del mod">
          <ac:chgData name="Van Ackere Samuel" userId="S::samuel.vanackere@vlaanderen.be::90606233-a9ba-467d-a189-923cc7d39019" providerId="AD" clId="Web-{335F33CB-4322-BE81-6604-C5CE44A2A7A5}" dt="2024-03-04T08:07:14.159" v="6"/>
          <ac:picMkLst>
            <pc:docMk/>
            <pc:sldMk cId="2671806570" sldId="358"/>
            <ac:picMk id="3" creationId="{040D74E5-A398-117C-C89C-04679036E737}"/>
          </ac:picMkLst>
        </pc:picChg>
        <pc:picChg chg="add mod">
          <ac:chgData name="Van Ackere Samuel" userId="S::samuel.vanackere@vlaanderen.be::90606233-a9ba-467d-a189-923cc7d39019" providerId="AD" clId="Web-{335F33CB-4322-BE81-6604-C5CE44A2A7A5}" dt="2024-03-04T08:07:44.770" v="9" actId="1076"/>
          <ac:picMkLst>
            <pc:docMk/>
            <pc:sldMk cId="2671806570" sldId="358"/>
            <ac:picMk id="4" creationId="{412AC999-5D06-53A6-AFF0-28BE943829AB}"/>
          </ac:picMkLst>
        </pc:picChg>
      </pc:sldChg>
    </pc:docChg>
  </pc:docChgLst>
  <pc:docChgLst>
    <pc:chgData name="De Cock Jitse" userId="S::jitse.decock@vlaanderen.be::9cc8e242-c866-4cc7-a24e-e9b48782583a" providerId="AD" clId="Web-{B3FF8F6C-0B4C-CA26-CC70-01886AC698E9}"/>
    <pc:docChg chg="modSld sldOrd">
      <pc:chgData name="De Cock Jitse" userId="S::jitse.decock@vlaanderen.be::9cc8e242-c866-4cc7-a24e-e9b48782583a" providerId="AD" clId="Web-{B3FF8F6C-0B4C-CA26-CC70-01886AC698E9}" dt="2024-03-01T07:47:23.475" v="20"/>
      <pc:docMkLst>
        <pc:docMk/>
      </pc:docMkLst>
      <pc:sldChg chg="addCm">
        <pc:chgData name="De Cock Jitse" userId="S::jitse.decock@vlaanderen.be::9cc8e242-c866-4cc7-a24e-e9b48782583a" providerId="AD" clId="Web-{B3FF8F6C-0B4C-CA26-CC70-01886AC698E9}" dt="2024-03-01T07:36:08.919" v="0"/>
        <pc:sldMkLst>
          <pc:docMk/>
          <pc:sldMk cId="0" sldId="256"/>
        </pc:sldMkLst>
      </pc:sldChg>
      <pc:sldChg chg="addCm">
        <pc:chgData name="De Cock Jitse" userId="S::jitse.decock@vlaanderen.be::9cc8e242-c866-4cc7-a24e-e9b48782583a" providerId="AD" clId="Web-{B3FF8F6C-0B4C-CA26-CC70-01886AC698E9}" dt="2024-03-01T07:36:56.342" v="1"/>
        <pc:sldMkLst>
          <pc:docMk/>
          <pc:sldMk cId="0" sldId="258"/>
        </pc:sldMkLst>
      </pc:sldChg>
      <pc:sldChg chg="addCm modCm">
        <pc:chgData name="De Cock Jitse" userId="S::jitse.decock@vlaanderen.be::9cc8e242-c866-4cc7-a24e-e9b48782583a" providerId="AD" clId="Web-{B3FF8F6C-0B4C-CA26-CC70-01886AC698E9}" dt="2024-03-01T07:38:08.736" v="4"/>
        <pc:sldMkLst>
          <pc:docMk/>
          <pc:sldMk cId="0" sldId="260"/>
        </pc:sldMkLst>
      </pc:sldChg>
      <pc:sldChg chg="addCm">
        <pc:chgData name="De Cock Jitse" userId="S::jitse.decock@vlaanderen.be::9cc8e242-c866-4cc7-a24e-e9b48782583a" providerId="AD" clId="Web-{B3FF8F6C-0B4C-CA26-CC70-01886AC698E9}" dt="2024-03-01T07:42:36.980" v="10"/>
        <pc:sldMkLst>
          <pc:docMk/>
          <pc:sldMk cId="0" sldId="263"/>
        </pc:sldMkLst>
      </pc:sldChg>
      <pc:sldChg chg="addCm">
        <pc:chgData name="De Cock Jitse" userId="S::jitse.decock@vlaanderen.be::9cc8e242-c866-4cc7-a24e-e9b48782583a" providerId="AD" clId="Web-{B3FF8F6C-0B4C-CA26-CC70-01886AC698E9}" dt="2024-03-01T07:39:46.645" v="6"/>
        <pc:sldMkLst>
          <pc:docMk/>
          <pc:sldMk cId="0" sldId="271"/>
        </pc:sldMkLst>
      </pc:sldChg>
      <pc:sldChg chg="addCm">
        <pc:chgData name="De Cock Jitse" userId="S::jitse.decock@vlaanderen.be::9cc8e242-c866-4cc7-a24e-e9b48782583a" providerId="AD" clId="Web-{B3FF8F6C-0B4C-CA26-CC70-01886AC698E9}" dt="2024-03-01T07:38:37.705" v="5"/>
        <pc:sldMkLst>
          <pc:docMk/>
          <pc:sldMk cId="0" sldId="272"/>
        </pc:sldMkLst>
      </pc:sldChg>
      <pc:sldChg chg="addCm">
        <pc:chgData name="De Cock Jitse" userId="S::jitse.decock@vlaanderen.be::9cc8e242-c866-4cc7-a24e-e9b48782583a" providerId="AD" clId="Web-{B3FF8F6C-0B4C-CA26-CC70-01886AC698E9}" dt="2024-03-01T07:43:10.903" v="11"/>
        <pc:sldMkLst>
          <pc:docMk/>
          <pc:sldMk cId="0" sldId="289"/>
        </pc:sldMkLst>
      </pc:sldChg>
      <pc:sldChg chg="addCm">
        <pc:chgData name="De Cock Jitse" userId="S::jitse.decock@vlaanderen.be::9cc8e242-c866-4cc7-a24e-e9b48782583a" providerId="AD" clId="Web-{B3FF8F6C-0B4C-CA26-CC70-01886AC698E9}" dt="2024-03-01T07:43:33.044" v="12"/>
        <pc:sldMkLst>
          <pc:docMk/>
          <pc:sldMk cId="0" sldId="291"/>
        </pc:sldMkLst>
      </pc:sldChg>
      <pc:sldChg chg="ord">
        <pc:chgData name="De Cock Jitse" userId="S::jitse.decock@vlaanderen.be::9cc8e242-c866-4cc7-a24e-e9b48782583a" providerId="AD" clId="Web-{B3FF8F6C-0B4C-CA26-CC70-01886AC698E9}" dt="2024-03-01T07:45:25.564" v="16"/>
        <pc:sldMkLst>
          <pc:docMk/>
          <pc:sldMk cId="0" sldId="293"/>
        </pc:sldMkLst>
      </pc:sldChg>
      <pc:sldChg chg="addCm">
        <pc:chgData name="De Cock Jitse" userId="S::jitse.decock@vlaanderen.be::9cc8e242-c866-4cc7-a24e-e9b48782583a" providerId="AD" clId="Web-{B3FF8F6C-0B4C-CA26-CC70-01886AC698E9}" dt="2024-03-01T07:44:23.671" v="14"/>
        <pc:sldMkLst>
          <pc:docMk/>
          <pc:sldMk cId="0" sldId="294"/>
        </pc:sldMkLst>
      </pc:sldChg>
      <pc:sldChg chg="modSp">
        <pc:chgData name="De Cock Jitse" userId="S::jitse.decock@vlaanderen.be::9cc8e242-c866-4cc7-a24e-e9b48782583a" providerId="AD" clId="Web-{B3FF8F6C-0B4C-CA26-CC70-01886AC698E9}" dt="2024-03-01T07:44:33.140" v="15" actId="20577"/>
        <pc:sldMkLst>
          <pc:docMk/>
          <pc:sldMk cId="0" sldId="295"/>
        </pc:sldMkLst>
        <pc:spChg chg="mod">
          <ac:chgData name="De Cock Jitse" userId="S::jitse.decock@vlaanderen.be::9cc8e242-c866-4cc7-a24e-e9b48782583a" providerId="AD" clId="Web-{B3FF8F6C-0B4C-CA26-CC70-01886AC698E9}" dt="2024-03-01T07:44:33.140" v="15" actId="20577"/>
          <ac:spMkLst>
            <pc:docMk/>
            <pc:sldMk cId="0" sldId="295"/>
            <ac:spMk id="640" creationId="{00000000-0000-0000-0000-000000000000}"/>
          </ac:spMkLst>
        </pc:spChg>
      </pc:sldChg>
      <pc:sldChg chg="addCm">
        <pc:chgData name="De Cock Jitse" userId="S::jitse.decock@vlaanderen.be::9cc8e242-c866-4cc7-a24e-e9b48782583a" providerId="AD" clId="Web-{B3FF8F6C-0B4C-CA26-CC70-01886AC698E9}" dt="2024-03-01T07:46:11.925" v="17"/>
        <pc:sldMkLst>
          <pc:docMk/>
          <pc:sldMk cId="0" sldId="298"/>
        </pc:sldMkLst>
      </pc:sldChg>
      <pc:sldChg chg="addCm">
        <pc:chgData name="De Cock Jitse" userId="S::jitse.decock@vlaanderen.be::9cc8e242-c866-4cc7-a24e-e9b48782583a" providerId="AD" clId="Web-{B3FF8F6C-0B4C-CA26-CC70-01886AC698E9}" dt="2024-03-01T07:46:41.051" v="18"/>
        <pc:sldMkLst>
          <pc:docMk/>
          <pc:sldMk cId="0" sldId="305"/>
        </pc:sldMkLst>
      </pc:sldChg>
      <pc:sldChg chg="addCm">
        <pc:chgData name="De Cock Jitse" userId="S::jitse.decock@vlaanderen.be::9cc8e242-c866-4cc7-a24e-e9b48782583a" providerId="AD" clId="Web-{B3FF8F6C-0B4C-CA26-CC70-01886AC698E9}" dt="2024-03-01T07:47:23.475" v="20"/>
        <pc:sldMkLst>
          <pc:docMk/>
          <pc:sldMk cId="0" sldId="307"/>
        </pc:sldMkLst>
      </pc:sldChg>
      <pc:sldChg chg="addCm">
        <pc:chgData name="De Cock Jitse" userId="S::jitse.decock@vlaanderen.be::9cc8e242-c866-4cc7-a24e-e9b48782583a" providerId="AD" clId="Web-{B3FF8F6C-0B4C-CA26-CC70-01886AC698E9}" dt="2024-03-01T07:44:01.623" v="13"/>
        <pc:sldMkLst>
          <pc:docMk/>
          <pc:sldMk cId="985096318" sldId="314"/>
        </pc:sldMkLst>
      </pc:sldChg>
      <pc:sldChg chg="addCm">
        <pc:chgData name="De Cock Jitse" userId="S::jitse.decock@vlaanderen.be::9cc8e242-c866-4cc7-a24e-e9b48782583a" providerId="AD" clId="Web-{B3FF8F6C-0B4C-CA26-CC70-01886AC698E9}" dt="2024-03-01T07:41:31.852" v="9"/>
        <pc:sldMkLst>
          <pc:docMk/>
          <pc:sldMk cId="4291219786" sldId="317"/>
        </pc:sldMkLst>
      </pc:sldChg>
    </pc:docChg>
  </pc:docChgLst>
  <pc:docChgLst>
    <pc:chgData name="Verbeeck William" userId="S::william.verbeeck@vlaanderen.be::9b98557d-4638-497e-9b40-4f2c2b1c3415" providerId="AD" clId="Web-{4F21403F-7214-3F6E-919A-317B4CBED83E}"/>
    <pc:docChg chg="modSld">
      <pc:chgData name="Verbeeck William" userId="S::william.verbeeck@vlaanderen.be::9b98557d-4638-497e-9b40-4f2c2b1c3415" providerId="AD" clId="Web-{4F21403F-7214-3F6E-919A-317B4CBED83E}" dt="2024-03-06T15:08:26.938" v="35" actId="1076"/>
      <pc:docMkLst>
        <pc:docMk/>
      </pc:docMkLst>
      <pc:sldChg chg="addSp delSp modSp">
        <pc:chgData name="Verbeeck William" userId="S::william.verbeeck@vlaanderen.be::9b98557d-4638-497e-9b40-4f2c2b1c3415" providerId="AD" clId="Web-{4F21403F-7214-3F6E-919A-317B4CBED83E}" dt="2024-03-06T15:08:26.938" v="35" actId="1076"/>
        <pc:sldMkLst>
          <pc:docMk/>
          <pc:sldMk cId="4205480873" sldId="360"/>
        </pc:sldMkLst>
        <pc:spChg chg="mod">
          <ac:chgData name="Verbeeck William" userId="S::william.verbeeck@vlaanderen.be::9b98557d-4638-497e-9b40-4f2c2b1c3415" providerId="AD" clId="Web-{4F21403F-7214-3F6E-919A-317B4CBED83E}" dt="2024-03-06T15:08:02.796" v="32" actId="20577"/>
          <ac:spMkLst>
            <pc:docMk/>
            <pc:sldMk cId="4205480873" sldId="360"/>
            <ac:spMk id="430" creationId="{00000000-0000-0000-0000-000000000000}"/>
          </ac:spMkLst>
        </pc:spChg>
        <pc:graphicFrameChg chg="add del mod">
          <ac:chgData name="Verbeeck William" userId="S::william.verbeeck@vlaanderen.be::9b98557d-4638-497e-9b40-4f2c2b1c3415" providerId="AD" clId="Web-{4F21403F-7214-3F6E-919A-317B4CBED83E}" dt="2024-03-06T15:01:25.752" v="2"/>
          <ac:graphicFrameMkLst>
            <pc:docMk/>
            <pc:sldMk cId="4205480873" sldId="360"/>
            <ac:graphicFrameMk id="3" creationId="{2A19B27F-210A-D528-E5A6-014FF0FEADDA}"/>
          </ac:graphicFrameMkLst>
        </pc:graphicFrameChg>
        <pc:picChg chg="add mod modCrop">
          <ac:chgData name="Verbeeck William" userId="S::william.verbeeck@vlaanderen.be::9b98557d-4638-497e-9b40-4f2c2b1c3415" providerId="AD" clId="Web-{4F21403F-7214-3F6E-919A-317B4CBED83E}" dt="2024-03-06T15:08:26.938" v="35" actId="1076"/>
          <ac:picMkLst>
            <pc:docMk/>
            <pc:sldMk cId="4205480873" sldId="360"/>
            <ac:picMk id="4" creationId="{13A1A237-0224-C978-7390-D76EAB79E884}"/>
          </ac:picMkLst>
        </pc:picChg>
      </pc:sldChg>
    </pc:docChg>
  </pc:docChgLst>
  <pc:docChgLst>
    <pc:chgData name="Martens Isabaut" userId="S::isabaut.martens@vlaanderen.be::e09322b7-9ba5-4ec2-b519-a79663da6881" providerId="AD" clId="Web-{71C897B3-7278-72BE-8E61-1ECAB524E64C}"/>
    <pc:docChg chg="addSld delSld modSld sldOrd modMainMaster">
      <pc:chgData name="Martens Isabaut" userId="S::isabaut.martens@vlaanderen.be::e09322b7-9ba5-4ec2-b519-a79663da6881" providerId="AD" clId="Web-{71C897B3-7278-72BE-8E61-1ECAB524E64C}" dt="2024-03-10T15:47:48.107" v="1392" actId="1076"/>
      <pc:docMkLst>
        <pc:docMk/>
      </pc:docMkLst>
      <pc:sldChg chg="addSp modSp">
        <pc:chgData name="Martens Isabaut" userId="S::isabaut.martens@vlaanderen.be::e09322b7-9ba5-4ec2-b519-a79663da6881" providerId="AD" clId="Web-{71C897B3-7278-72BE-8E61-1ECAB524E64C}" dt="2024-03-10T13:57:04.628" v="49"/>
        <pc:sldMkLst>
          <pc:docMk/>
          <pc:sldMk cId="0" sldId="256"/>
        </pc:sldMkLst>
        <pc:spChg chg="add mod">
          <ac:chgData name="Martens Isabaut" userId="S::isabaut.martens@vlaanderen.be::e09322b7-9ba5-4ec2-b519-a79663da6881" providerId="AD" clId="Web-{71C897B3-7278-72BE-8E61-1ECAB524E64C}" dt="2024-03-10T13:57:04.628" v="49"/>
          <ac:spMkLst>
            <pc:docMk/>
            <pc:sldMk cId="0" sldId="256"/>
            <ac:spMk id="2" creationId="{7E97A3EE-B7F6-615A-DA67-338832D8F88D}"/>
          </ac:spMkLst>
        </pc:spChg>
      </pc:sldChg>
      <pc:sldChg chg="del">
        <pc:chgData name="Martens Isabaut" userId="S::isabaut.martens@vlaanderen.be::e09322b7-9ba5-4ec2-b519-a79663da6881" providerId="AD" clId="Web-{71C897B3-7278-72BE-8E61-1ECAB524E64C}" dt="2024-03-10T13:49:37.194" v="0"/>
        <pc:sldMkLst>
          <pc:docMk/>
          <pc:sldMk cId="0" sldId="257"/>
        </pc:sldMkLst>
      </pc:sldChg>
      <pc:sldChg chg="modSp">
        <pc:chgData name="Martens Isabaut" userId="S::isabaut.martens@vlaanderen.be::e09322b7-9ba5-4ec2-b519-a79663da6881" providerId="AD" clId="Web-{71C897B3-7278-72BE-8E61-1ECAB524E64C}" dt="2024-03-10T13:53:17.528" v="1" actId="1076"/>
        <pc:sldMkLst>
          <pc:docMk/>
          <pc:sldMk cId="0" sldId="258"/>
        </pc:sldMkLst>
        <pc:spChg chg="mod">
          <ac:chgData name="Martens Isabaut" userId="S::isabaut.martens@vlaanderen.be::e09322b7-9ba5-4ec2-b519-a79663da6881" providerId="AD" clId="Web-{71C897B3-7278-72BE-8E61-1ECAB524E64C}" dt="2024-03-10T13:53:17.528" v="1" actId="1076"/>
          <ac:spMkLst>
            <pc:docMk/>
            <pc:sldMk cId="0" sldId="258"/>
            <ac:spMk id="213" creationId="{00000000-0000-0000-0000-000000000000}"/>
          </ac:spMkLst>
        </pc:spChg>
      </pc:sldChg>
      <pc:sldChg chg="modSp">
        <pc:chgData name="Martens Isabaut" userId="S::isabaut.martens@vlaanderen.be::e09322b7-9ba5-4ec2-b519-a79663da6881" providerId="AD" clId="Web-{71C897B3-7278-72BE-8E61-1ECAB524E64C}" dt="2024-03-10T13:56:39.315" v="47"/>
        <pc:sldMkLst>
          <pc:docMk/>
          <pc:sldMk cId="0" sldId="259"/>
        </pc:sldMkLst>
        <pc:graphicFrameChg chg="mod modGraphic">
          <ac:chgData name="Martens Isabaut" userId="S::isabaut.martens@vlaanderen.be::e09322b7-9ba5-4ec2-b519-a79663da6881" providerId="AD" clId="Web-{71C897B3-7278-72BE-8E61-1ECAB524E64C}" dt="2024-03-10T13:56:39.315" v="47"/>
          <ac:graphicFrameMkLst>
            <pc:docMk/>
            <pc:sldMk cId="0" sldId="259"/>
            <ac:graphicFrameMk id="226" creationId="{00000000-0000-0000-0000-000000000000}"/>
          </ac:graphicFrameMkLst>
        </pc:graphicFrameChg>
      </pc:sldChg>
      <pc:sldChg chg="addSp modSp">
        <pc:chgData name="Martens Isabaut" userId="S::isabaut.martens@vlaanderen.be::e09322b7-9ba5-4ec2-b519-a79663da6881" providerId="AD" clId="Web-{71C897B3-7278-72BE-8E61-1ECAB524E64C}" dt="2024-03-10T13:57:04.628" v="49"/>
        <pc:sldMkLst>
          <pc:docMk/>
          <pc:sldMk cId="0" sldId="261"/>
        </pc:sldMkLst>
        <pc:spChg chg="add mod">
          <ac:chgData name="Martens Isabaut" userId="S::isabaut.martens@vlaanderen.be::e09322b7-9ba5-4ec2-b519-a79663da6881" providerId="AD" clId="Web-{71C897B3-7278-72BE-8E61-1ECAB524E64C}" dt="2024-03-10T13:57:04.628" v="49"/>
          <ac:spMkLst>
            <pc:docMk/>
            <pc:sldMk cId="0" sldId="261"/>
            <ac:spMk id="2" creationId="{310029F8-3DEA-A096-80EE-06F8073171A7}"/>
          </ac:spMkLst>
        </pc:spChg>
      </pc:sldChg>
      <pc:sldChg chg="addSp modSp">
        <pc:chgData name="Martens Isabaut" userId="S::isabaut.martens@vlaanderen.be::e09322b7-9ba5-4ec2-b519-a79663da6881" providerId="AD" clId="Web-{71C897B3-7278-72BE-8E61-1ECAB524E64C}" dt="2024-03-10T13:57:04.628" v="49"/>
        <pc:sldMkLst>
          <pc:docMk/>
          <pc:sldMk cId="0" sldId="262"/>
        </pc:sldMkLst>
        <pc:spChg chg="add mod">
          <ac:chgData name="Martens Isabaut" userId="S::isabaut.martens@vlaanderen.be::e09322b7-9ba5-4ec2-b519-a79663da6881" providerId="AD" clId="Web-{71C897B3-7278-72BE-8E61-1ECAB524E64C}" dt="2024-03-10T13:57:04.628" v="49"/>
          <ac:spMkLst>
            <pc:docMk/>
            <pc:sldMk cId="0" sldId="262"/>
            <ac:spMk id="2" creationId="{799B7A8B-285F-EBEC-FFD3-2AB54B1A32E6}"/>
          </ac:spMkLst>
        </pc:spChg>
      </pc:sldChg>
      <pc:sldChg chg="addSp modSp">
        <pc:chgData name="Martens Isabaut" userId="S::isabaut.martens@vlaanderen.be::e09322b7-9ba5-4ec2-b519-a79663da6881" providerId="AD" clId="Web-{71C897B3-7278-72BE-8E61-1ECAB524E64C}" dt="2024-03-10T13:57:13.815" v="51" actId="20577"/>
        <pc:sldMkLst>
          <pc:docMk/>
          <pc:sldMk cId="0" sldId="263"/>
        </pc:sldMkLst>
        <pc:spChg chg="add mod">
          <ac:chgData name="Martens Isabaut" userId="S::isabaut.martens@vlaanderen.be::e09322b7-9ba5-4ec2-b519-a79663da6881" providerId="AD" clId="Web-{71C897B3-7278-72BE-8E61-1ECAB524E64C}" dt="2024-03-10T13:57:13.815" v="51" actId="20577"/>
          <ac:spMkLst>
            <pc:docMk/>
            <pc:sldMk cId="0" sldId="263"/>
            <ac:spMk id="2" creationId="{9956837B-54CF-9ECE-DD4F-C7ABDBB6499A}"/>
          </ac:spMkLst>
        </pc:spChg>
      </pc:sldChg>
      <pc:sldChg chg="addSp modSp">
        <pc:chgData name="Martens Isabaut" userId="S::isabaut.martens@vlaanderen.be::e09322b7-9ba5-4ec2-b519-a79663da6881" providerId="AD" clId="Web-{71C897B3-7278-72BE-8E61-1ECAB524E64C}" dt="2024-03-10T13:57:04.628" v="49"/>
        <pc:sldMkLst>
          <pc:docMk/>
          <pc:sldMk cId="0" sldId="266"/>
        </pc:sldMkLst>
        <pc:spChg chg="add mod">
          <ac:chgData name="Martens Isabaut" userId="S::isabaut.martens@vlaanderen.be::e09322b7-9ba5-4ec2-b519-a79663da6881" providerId="AD" clId="Web-{71C897B3-7278-72BE-8E61-1ECAB524E64C}" dt="2024-03-10T13:57:04.628" v="49"/>
          <ac:spMkLst>
            <pc:docMk/>
            <pc:sldMk cId="0" sldId="266"/>
            <ac:spMk id="2" creationId="{ABE11A36-7365-48B3-849F-16A129941E13}"/>
          </ac:spMkLst>
        </pc:spChg>
      </pc:sldChg>
      <pc:sldChg chg="modSp delCm">
        <pc:chgData name="Martens Isabaut" userId="S::isabaut.martens@vlaanderen.be::e09322b7-9ba5-4ec2-b519-a79663da6881" providerId="AD" clId="Web-{71C897B3-7278-72BE-8E61-1ECAB524E64C}" dt="2024-03-10T15:30:21.753" v="708" actId="1076"/>
        <pc:sldMkLst>
          <pc:docMk/>
          <pc:sldMk cId="0" sldId="271"/>
        </pc:sldMkLst>
        <pc:spChg chg="mod">
          <ac:chgData name="Martens Isabaut" userId="S::isabaut.martens@vlaanderen.be::e09322b7-9ba5-4ec2-b519-a79663da6881" providerId="AD" clId="Web-{71C897B3-7278-72BE-8E61-1ECAB524E64C}" dt="2024-03-10T15:30:14.144" v="706" actId="1076"/>
          <ac:spMkLst>
            <pc:docMk/>
            <pc:sldMk cId="0" sldId="271"/>
            <ac:spMk id="367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5:30:21.753" v="708" actId="1076"/>
          <ac:spMkLst>
            <pc:docMk/>
            <pc:sldMk cId="0" sldId="271"/>
            <ac:spMk id="368" creationId="{00000000-0000-0000-0000-000000000000}"/>
          </ac:spMkLst>
        </pc:spChg>
      </pc:sldChg>
      <pc:sldChg chg="addSp modSp">
        <pc:chgData name="Martens Isabaut" userId="S::isabaut.martens@vlaanderen.be::e09322b7-9ba5-4ec2-b519-a79663da6881" providerId="AD" clId="Web-{71C897B3-7278-72BE-8E61-1ECAB524E64C}" dt="2024-03-10T13:57:04.628" v="49"/>
        <pc:sldMkLst>
          <pc:docMk/>
          <pc:sldMk cId="0" sldId="276"/>
        </pc:sldMkLst>
        <pc:spChg chg="add mod">
          <ac:chgData name="Martens Isabaut" userId="S::isabaut.martens@vlaanderen.be::e09322b7-9ba5-4ec2-b519-a79663da6881" providerId="AD" clId="Web-{71C897B3-7278-72BE-8E61-1ECAB524E64C}" dt="2024-03-10T13:57:04.628" v="49"/>
          <ac:spMkLst>
            <pc:docMk/>
            <pc:sldMk cId="0" sldId="276"/>
            <ac:spMk id="2" creationId="{81221531-3012-9CAF-B415-EB58347C165B}"/>
          </ac:spMkLst>
        </pc:spChg>
      </pc:sldChg>
      <pc:sldChg chg="addSp modSp">
        <pc:chgData name="Martens Isabaut" userId="S::isabaut.martens@vlaanderen.be::e09322b7-9ba5-4ec2-b519-a79663da6881" providerId="AD" clId="Web-{71C897B3-7278-72BE-8E61-1ECAB524E64C}" dt="2024-03-10T13:57:04.628" v="49"/>
        <pc:sldMkLst>
          <pc:docMk/>
          <pc:sldMk cId="0" sldId="278"/>
        </pc:sldMkLst>
        <pc:spChg chg="add mod">
          <ac:chgData name="Martens Isabaut" userId="S::isabaut.martens@vlaanderen.be::e09322b7-9ba5-4ec2-b519-a79663da6881" providerId="AD" clId="Web-{71C897B3-7278-72BE-8E61-1ECAB524E64C}" dt="2024-03-10T13:57:04.628" v="49"/>
          <ac:spMkLst>
            <pc:docMk/>
            <pc:sldMk cId="0" sldId="278"/>
            <ac:spMk id="2" creationId="{45EB8AD0-02A0-0CCF-871A-A1EC9E53A173}"/>
          </ac:spMkLst>
        </pc:spChg>
      </pc:sldChg>
      <pc:sldChg chg="addSp modSp">
        <pc:chgData name="Martens Isabaut" userId="S::isabaut.martens@vlaanderen.be::e09322b7-9ba5-4ec2-b519-a79663da6881" providerId="AD" clId="Web-{71C897B3-7278-72BE-8E61-1ECAB524E64C}" dt="2024-03-10T13:57:04.628" v="49"/>
        <pc:sldMkLst>
          <pc:docMk/>
          <pc:sldMk cId="0" sldId="279"/>
        </pc:sldMkLst>
        <pc:spChg chg="add mod">
          <ac:chgData name="Martens Isabaut" userId="S::isabaut.martens@vlaanderen.be::e09322b7-9ba5-4ec2-b519-a79663da6881" providerId="AD" clId="Web-{71C897B3-7278-72BE-8E61-1ECAB524E64C}" dt="2024-03-10T13:57:04.628" v="49"/>
          <ac:spMkLst>
            <pc:docMk/>
            <pc:sldMk cId="0" sldId="279"/>
            <ac:spMk id="2" creationId="{8BB87024-0852-686F-BFB0-7D27EC6E32C9}"/>
          </ac:spMkLst>
        </pc:spChg>
      </pc:sldChg>
      <pc:sldChg chg="addSp modSp">
        <pc:chgData name="Martens Isabaut" userId="S::isabaut.martens@vlaanderen.be::e09322b7-9ba5-4ec2-b519-a79663da6881" providerId="AD" clId="Web-{71C897B3-7278-72BE-8E61-1ECAB524E64C}" dt="2024-03-10T13:57:04.628" v="49"/>
        <pc:sldMkLst>
          <pc:docMk/>
          <pc:sldMk cId="0" sldId="290"/>
        </pc:sldMkLst>
        <pc:spChg chg="add mod">
          <ac:chgData name="Martens Isabaut" userId="S::isabaut.martens@vlaanderen.be::e09322b7-9ba5-4ec2-b519-a79663da6881" providerId="AD" clId="Web-{71C897B3-7278-72BE-8E61-1ECAB524E64C}" dt="2024-03-10T13:57:04.628" v="49"/>
          <ac:spMkLst>
            <pc:docMk/>
            <pc:sldMk cId="0" sldId="290"/>
            <ac:spMk id="2" creationId="{D639F8DE-F07C-68B0-4345-3795D64804F5}"/>
          </ac:spMkLst>
        </pc:spChg>
      </pc:sldChg>
      <pc:sldChg chg="modSp del">
        <pc:chgData name="Martens Isabaut" userId="S::isabaut.martens@vlaanderen.be::e09322b7-9ba5-4ec2-b519-a79663da6881" providerId="AD" clId="Web-{71C897B3-7278-72BE-8E61-1ECAB524E64C}" dt="2024-03-10T15:46:18.074" v="1333"/>
        <pc:sldMkLst>
          <pc:docMk/>
          <pc:sldMk cId="0" sldId="293"/>
        </pc:sldMkLst>
        <pc:picChg chg="mod">
          <ac:chgData name="Martens Isabaut" userId="S::isabaut.martens@vlaanderen.be::e09322b7-9ba5-4ec2-b519-a79663da6881" providerId="AD" clId="Web-{71C897B3-7278-72BE-8E61-1ECAB524E64C}" dt="2024-03-10T15:45:46.011" v="1331" actId="1076"/>
          <ac:picMkLst>
            <pc:docMk/>
            <pc:sldMk cId="0" sldId="293"/>
            <ac:picMk id="614" creationId="{00000000-0000-0000-0000-000000000000}"/>
          </ac:picMkLst>
        </pc:picChg>
      </pc:sldChg>
      <pc:sldChg chg="addSp delSp modSp delCm">
        <pc:chgData name="Martens Isabaut" userId="S::isabaut.martens@vlaanderen.be::e09322b7-9ba5-4ec2-b519-a79663da6881" providerId="AD" clId="Web-{71C897B3-7278-72BE-8E61-1ECAB524E64C}" dt="2024-03-10T15:47:48.107" v="1392" actId="1076"/>
        <pc:sldMkLst>
          <pc:docMk/>
          <pc:sldMk cId="0" sldId="294"/>
        </pc:sldMkLst>
        <pc:spChg chg="add del mod">
          <ac:chgData name="Martens Isabaut" userId="S::isabaut.martens@vlaanderen.be::e09322b7-9ba5-4ec2-b519-a79663da6881" providerId="AD" clId="Web-{71C897B3-7278-72BE-8E61-1ECAB524E64C}" dt="2024-03-10T15:44:49.775" v="1329"/>
          <ac:spMkLst>
            <pc:docMk/>
            <pc:sldMk cId="0" sldId="294"/>
            <ac:spMk id="2" creationId="{6A522367-A9E5-08A4-A947-CAD8783B08BC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5:47:48.107" v="1392" actId="1076"/>
          <ac:spMkLst>
            <pc:docMk/>
            <pc:sldMk cId="0" sldId="294"/>
            <ac:spMk id="619" creationId="{00000000-0000-0000-0000-000000000000}"/>
          </ac:spMkLst>
        </pc:spChg>
        <pc:picChg chg="mod">
          <ac:chgData name="Martens Isabaut" userId="S::isabaut.martens@vlaanderen.be::e09322b7-9ba5-4ec2-b519-a79663da6881" providerId="AD" clId="Web-{71C897B3-7278-72BE-8E61-1ECAB524E64C}" dt="2024-03-10T15:47:35.638" v="1365" actId="1076"/>
          <ac:picMkLst>
            <pc:docMk/>
            <pc:sldMk cId="0" sldId="294"/>
            <ac:picMk id="620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91" actId="1076"/>
          <ac:picMkLst>
            <pc:docMk/>
            <pc:sldMk cId="0" sldId="294"/>
            <ac:picMk id="621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90" actId="1076"/>
          <ac:picMkLst>
            <pc:docMk/>
            <pc:sldMk cId="0" sldId="294"/>
            <ac:picMk id="622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89" actId="1076"/>
          <ac:picMkLst>
            <pc:docMk/>
            <pc:sldMk cId="0" sldId="294"/>
            <ac:picMk id="623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88" actId="1076"/>
          <ac:picMkLst>
            <pc:docMk/>
            <pc:sldMk cId="0" sldId="294"/>
            <ac:picMk id="624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87" actId="1076"/>
          <ac:picMkLst>
            <pc:docMk/>
            <pc:sldMk cId="0" sldId="294"/>
            <ac:picMk id="625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86" actId="1076"/>
          <ac:picMkLst>
            <pc:docMk/>
            <pc:sldMk cId="0" sldId="294"/>
            <ac:picMk id="626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85" actId="1076"/>
          <ac:picMkLst>
            <pc:docMk/>
            <pc:sldMk cId="0" sldId="294"/>
            <ac:picMk id="627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84" actId="1076"/>
          <ac:picMkLst>
            <pc:docMk/>
            <pc:sldMk cId="0" sldId="294"/>
            <ac:picMk id="628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83" actId="1076"/>
          <ac:picMkLst>
            <pc:docMk/>
            <pc:sldMk cId="0" sldId="294"/>
            <ac:picMk id="629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82" actId="1076"/>
          <ac:picMkLst>
            <pc:docMk/>
            <pc:sldMk cId="0" sldId="294"/>
            <ac:picMk id="630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81" actId="1076"/>
          <ac:picMkLst>
            <pc:docMk/>
            <pc:sldMk cId="0" sldId="294"/>
            <ac:picMk id="631" creationId="{00000000-0000-0000-0000-000000000000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47:48.107" v="1380" actId="1076"/>
          <ac:picMkLst>
            <pc:docMk/>
            <pc:sldMk cId="0" sldId="294"/>
            <ac:picMk id="632" creationId="{00000000-0000-0000-0000-000000000000}"/>
          </ac:picMkLst>
        </pc:picChg>
      </pc:sldChg>
      <pc:sldChg chg="addSp modSp">
        <pc:chgData name="Martens Isabaut" userId="S::isabaut.martens@vlaanderen.be::e09322b7-9ba5-4ec2-b519-a79663da6881" providerId="AD" clId="Web-{71C897B3-7278-72BE-8E61-1ECAB524E64C}" dt="2024-03-10T13:57:04.628" v="49"/>
        <pc:sldMkLst>
          <pc:docMk/>
          <pc:sldMk cId="0" sldId="303"/>
        </pc:sldMkLst>
        <pc:spChg chg="add mod">
          <ac:chgData name="Martens Isabaut" userId="S::isabaut.martens@vlaanderen.be::e09322b7-9ba5-4ec2-b519-a79663da6881" providerId="AD" clId="Web-{71C897B3-7278-72BE-8E61-1ECAB524E64C}" dt="2024-03-10T13:57:04.628" v="49"/>
          <ac:spMkLst>
            <pc:docMk/>
            <pc:sldMk cId="0" sldId="303"/>
            <ac:spMk id="2" creationId="{5318D971-11F5-9896-B47F-F65282BE9DC8}"/>
          </ac:spMkLst>
        </pc:spChg>
      </pc:sldChg>
      <pc:sldChg chg="addSp modSp">
        <pc:chgData name="Martens Isabaut" userId="S::isabaut.martens@vlaanderen.be::e09322b7-9ba5-4ec2-b519-a79663da6881" providerId="AD" clId="Web-{71C897B3-7278-72BE-8E61-1ECAB524E64C}" dt="2024-03-10T13:57:04.628" v="49"/>
        <pc:sldMkLst>
          <pc:docMk/>
          <pc:sldMk cId="0" sldId="307"/>
        </pc:sldMkLst>
        <pc:spChg chg="add mod">
          <ac:chgData name="Martens Isabaut" userId="S::isabaut.martens@vlaanderen.be::e09322b7-9ba5-4ec2-b519-a79663da6881" providerId="AD" clId="Web-{71C897B3-7278-72BE-8E61-1ECAB524E64C}" dt="2024-03-10T13:57:04.628" v="49"/>
          <ac:spMkLst>
            <pc:docMk/>
            <pc:sldMk cId="0" sldId="307"/>
            <ac:spMk id="2" creationId="{ED5074F9-E98C-E332-D62B-A1E04443F1AC}"/>
          </ac:spMkLst>
        </pc:spChg>
      </pc:sldChg>
      <pc:sldChg chg="addSp modSp">
        <pc:chgData name="Martens Isabaut" userId="S::isabaut.martens@vlaanderen.be::e09322b7-9ba5-4ec2-b519-a79663da6881" providerId="AD" clId="Web-{71C897B3-7278-72BE-8E61-1ECAB524E64C}" dt="2024-03-10T13:57:04.628" v="49"/>
        <pc:sldMkLst>
          <pc:docMk/>
          <pc:sldMk cId="0" sldId="308"/>
        </pc:sldMkLst>
        <pc:spChg chg="add mod">
          <ac:chgData name="Martens Isabaut" userId="S::isabaut.martens@vlaanderen.be::e09322b7-9ba5-4ec2-b519-a79663da6881" providerId="AD" clId="Web-{71C897B3-7278-72BE-8E61-1ECAB524E64C}" dt="2024-03-10T13:57:04.628" v="49"/>
          <ac:spMkLst>
            <pc:docMk/>
            <pc:sldMk cId="0" sldId="308"/>
            <ac:spMk id="2" creationId="{9C5F0835-5D26-914E-BB41-51137AD56BB5}"/>
          </ac:spMkLst>
        </pc:spChg>
      </pc:sldChg>
      <pc:sldChg chg="modSp">
        <pc:chgData name="Martens Isabaut" userId="S::isabaut.martens@vlaanderen.be::e09322b7-9ba5-4ec2-b519-a79663da6881" providerId="AD" clId="Web-{71C897B3-7278-72BE-8E61-1ECAB524E64C}" dt="2024-03-10T15:34:15.619" v="722" actId="20577"/>
        <pc:sldMkLst>
          <pc:docMk/>
          <pc:sldMk cId="985096318" sldId="314"/>
        </pc:sldMkLst>
        <pc:spChg chg="mod">
          <ac:chgData name="Martens Isabaut" userId="S::isabaut.martens@vlaanderen.be::e09322b7-9ba5-4ec2-b519-a79663da6881" providerId="AD" clId="Web-{71C897B3-7278-72BE-8E61-1ECAB524E64C}" dt="2024-03-10T15:34:15.619" v="722" actId="20577"/>
          <ac:spMkLst>
            <pc:docMk/>
            <pc:sldMk cId="985096318" sldId="314"/>
            <ac:spMk id="5" creationId="{8CF0CBB3-9D1E-0F97-A81D-1391814F5BB1}"/>
          </ac:spMkLst>
        </pc:spChg>
      </pc:sldChg>
      <pc:sldChg chg="delCm">
        <pc:chgData name="Martens Isabaut" userId="S::isabaut.martens@vlaanderen.be::e09322b7-9ba5-4ec2-b519-a79663da6881" providerId="AD" clId="Web-{71C897B3-7278-72BE-8E61-1ECAB524E64C}" dt="2024-03-10T15:30:58.848" v="712"/>
        <pc:sldMkLst>
          <pc:docMk/>
          <pc:sldMk cId="4291219786" sldId="317"/>
        </pc:sldMkLst>
      </pc:sldChg>
      <pc:sldChg chg="delSp modSp delCm">
        <pc:chgData name="Martens Isabaut" userId="S::isabaut.martens@vlaanderen.be::e09322b7-9ba5-4ec2-b519-a79663da6881" providerId="AD" clId="Web-{71C897B3-7278-72BE-8E61-1ECAB524E64C}" dt="2024-03-10T15:27:54.531" v="699" actId="20577"/>
        <pc:sldMkLst>
          <pc:docMk/>
          <pc:sldMk cId="871302632" sldId="355"/>
        </pc:sldMkLst>
        <pc:spChg chg="del">
          <ac:chgData name="Martens Isabaut" userId="S::isabaut.martens@vlaanderen.be::e09322b7-9ba5-4ec2-b519-a79663da6881" providerId="AD" clId="Web-{71C897B3-7278-72BE-8E61-1ECAB524E64C}" dt="2024-03-10T13:58:45.927" v="55"/>
          <ac:spMkLst>
            <pc:docMk/>
            <pc:sldMk cId="871302632" sldId="355"/>
            <ac:spMk id="2" creationId="{8A036F39-CBE1-5D18-E615-78901FCE12B2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5:04:13.523" v="558" actId="20577"/>
          <ac:spMkLst>
            <pc:docMk/>
            <pc:sldMk cId="871302632" sldId="355"/>
            <ac:spMk id="936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5:27:54.531" v="699" actId="20577"/>
          <ac:spMkLst>
            <pc:docMk/>
            <pc:sldMk cId="871302632" sldId="355"/>
            <ac:spMk id="939" creationId="{00000000-0000-0000-0000-000000000000}"/>
          </ac:spMkLst>
        </pc:spChg>
        <pc:picChg chg="mod modCrop">
          <ac:chgData name="Martens Isabaut" userId="S::isabaut.martens@vlaanderen.be::e09322b7-9ba5-4ec2-b519-a79663da6881" providerId="AD" clId="Web-{71C897B3-7278-72BE-8E61-1ECAB524E64C}" dt="2024-03-10T14:39:19.986" v="308"/>
          <ac:picMkLst>
            <pc:docMk/>
            <pc:sldMk cId="871302632" sldId="355"/>
            <ac:picMk id="1030" creationId="{06CE8BE5-37C0-B5EB-E8AB-77C55A741780}"/>
          </ac:picMkLst>
        </pc:picChg>
      </pc:sldChg>
      <pc:sldChg chg="ord">
        <pc:chgData name="Martens Isabaut" userId="S::isabaut.martens@vlaanderen.be::e09322b7-9ba5-4ec2-b519-a79663da6881" providerId="AD" clId="Web-{71C897B3-7278-72BE-8E61-1ECAB524E64C}" dt="2024-03-10T15:30:38.566" v="711"/>
        <pc:sldMkLst>
          <pc:docMk/>
          <pc:sldMk cId="3433111922" sldId="356"/>
        </pc:sldMkLst>
      </pc:sldChg>
      <pc:sldChg chg="modSp">
        <pc:chgData name="Martens Isabaut" userId="S::isabaut.martens@vlaanderen.be::e09322b7-9ba5-4ec2-b519-a79663da6881" providerId="AD" clId="Web-{71C897B3-7278-72BE-8E61-1ECAB524E64C}" dt="2024-03-10T15:31:18.083" v="714" actId="20577"/>
        <pc:sldMkLst>
          <pc:docMk/>
          <pc:sldMk cId="1862040055" sldId="358"/>
        </pc:sldMkLst>
        <pc:spChg chg="mod">
          <ac:chgData name="Martens Isabaut" userId="S::isabaut.martens@vlaanderen.be::e09322b7-9ba5-4ec2-b519-a79663da6881" providerId="AD" clId="Web-{71C897B3-7278-72BE-8E61-1ECAB524E64C}" dt="2024-03-10T15:31:18.083" v="714" actId="20577"/>
          <ac:spMkLst>
            <pc:docMk/>
            <pc:sldMk cId="1862040055" sldId="358"/>
            <ac:spMk id="430" creationId="{00000000-0000-0000-0000-000000000000}"/>
          </ac:spMkLst>
        </pc:spChg>
      </pc:sldChg>
      <pc:sldChg chg="addSp delSp modSp mod modShow">
        <pc:chgData name="Martens Isabaut" userId="S::isabaut.martens@vlaanderen.be::e09322b7-9ba5-4ec2-b519-a79663da6881" providerId="AD" clId="Web-{71C897B3-7278-72BE-8E61-1ECAB524E64C}" dt="2024-03-10T14:32:47.680" v="226"/>
        <pc:sldMkLst>
          <pc:docMk/>
          <pc:sldMk cId="2530712102" sldId="361"/>
        </pc:sldMkLst>
        <pc:spChg chg="add del mod">
          <ac:chgData name="Martens Isabaut" userId="S::isabaut.martens@vlaanderen.be::e09322b7-9ba5-4ec2-b519-a79663da6881" providerId="AD" clId="Web-{71C897B3-7278-72BE-8E61-1ECAB524E64C}" dt="2024-03-10T13:57:20.628" v="52"/>
          <ac:spMkLst>
            <pc:docMk/>
            <pc:sldMk cId="2530712102" sldId="361"/>
            <ac:spMk id="4" creationId="{2D755C8A-76DE-F5EE-EA29-1C7EB6693230}"/>
          </ac:spMkLst>
        </pc:spChg>
      </pc:sldChg>
      <pc:sldChg chg="del">
        <pc:chgData name="Martens Isabaut" userId="S::isabaut.martens@vlaanderen.be::e09322b7-9ba5-4ec2-b519-a79663da6881" providerId="AD" clId="Web-{71C897B3-7278-72BE-8E61-1ECAB524E64C}" dt="2024-03-10T14:53:22.116" v="436"/>
        <pc:sldMkLst>
          <pc:docMk/>
          <pc:sldMk cId="1292254193" sldId="362"/>
        </pc:sldMkLst>
      </pc:sldChg>
      <pc:sldChg chg="delSp modSp ord">
        <pc:chgData name="Martens Isabaut" userId="S::isabaut.martens@vlaanderen.be::e09322b7-9ba5-4ec2-b519-a79663da6881" providerId="AD" clId="Web-{71C897B3-7278-72BE-8E61-1ECAB524E64C}" dt="2024-03-10T15:27:22.686" v="698" actId="20577"/>
        <pc:sldMkLst>
          <pc:docMk/>
          <pc:sldMk cId="2259732236" sldId="363"/>
        </pc:sldMkLst>
        <pc:spChg chg="del">
          <ac:chgData name="Martens Isabaut" userId="S::isabaut.martens@vlaanderen.be::e09322b7-9ba5-4ec2-b519-a79663da6881" providerId="AD" clId="Web-{71C897B3-7278-72BE-8E61-1ECAB524E64C}" dt="2024-03-10T14:42:40.101" v="350"/>
          <ac:spMkLst>
            <pc:docMk/>
            <pc:sldMk cId="2259732236" sldId="363"/>
            <ac:spMk id="2" creationId="{8A036F39-CBE1-5D18-E615-78901FCE12B2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4:44:32.166" v="371" actId="20577"/>
          <ac:spMkLst>
            <pc:docMk/>
            <pc:sldMk cId="2259732236" sldId="363"/>
            <ac:spMk id="936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5:27:22.686" v="698" actId="20577"/>
          <ac:spMkLst>
            <pc:docMk/>
            <pc:sldMk cId="2259732236" sldId="363"/>
            <ac:spMk id="939" creationId="{00000000-0000-0000-0000-000000000000}"/>
          </ac:spMkLst>
        </pc:spChg>
      </pc:sldChg>
      <pc:sldChg chg="delSp modSp add del ord">
        <pc:chgData name="Martens Isabaut" userId="S::isabaut.martens@vlaanderen.be::e09322b7-9ba5-4ec2-b519-a79663da6881" providerId="AD" clId="Web-{71C897B3-7278-72BE-8E61-1ECAB524E64C}" dt="2024-03-10T15:27:10.327" v="696"/>
        <pc:sldMkLst>
          <pc:docMk/>
          <pc:sldMk cId="4113105609" sldId="364"/>
        </pc:sldMkLst>
        <pc:spChg chg="del">
          <ac:chgData name="Martens Isabaut" userId="S::isabaut.martens@vlaanderen.be::e09322b7-9ba5-4ec2-b519-a79663da6881" providerId="AD" clId="Web-{71C897B3-7278-72BE-8E61-1ECAB524E64C}" dt="2024-03-10T14:33:52.322" v="266"/>
          <ac:spMkLst>
            <pc:docMk/>
            <pc:sldMk cId="4113105609" sldId="364"/>
            <ac:spMk id="2" creationId="{8A036F39-CBE1-5D18-E615-78901FCE12B2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5:04:20.023" v="561" actId="20577"/>
          <ac:spMkLst>
            <pc:docMk/>
            <pc:sldMk cId="4113105609" sldId="364"/>
            <ac:spMk id="936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5:13:03.243" v="652" actId="20577"/>
          <ac:spMkLst>
            <pc:docMk/>
            <pc:sldMk cId="4113105609" sldId="364"/>
            <ac:spMk id="939" creationId="{00000000-0000-0000-0000-000000000000}"/>
          </ac:spMkLst>
        </pc:spChg>
        <pc:picChg chg="mod">
          <ac:chgData name="Martens Isabaut" userId="S::isabaut.martens@vlaanderen.be::e09322b7-9ba5-4ec2-b519-a79663da6881" providerId="AD" clId="Web-{71C897B3-7278-72BE-8E61-1ECAB524E64C}" dt="2024-03-10T15:03:09.740" v="538" actId="1076"/>
          <ac:picMkLst>
            <pc:docMk/>
            <pc:sldMk cId="4113105609" sldId="364"/>
            <ac:picMk id="4" creationId="{BABC321A-2CE0-5260-57C8-F97C945E449F}"/>
          </ac:picMkLst>
        </pc:picChg>
      </pc:sldChg>
      <pc:sldChg chg="delSp modSp del">
        <pc:chgData name="Martens Isabaut" userId="S::isabaut.martens@vlaanderen.be::e09322b7-9ba5-4ec2-b519-a79663da6881" providerId="AD" clId="Web-{71C897B3-7278-72BE-8E61-1ECAB524E64C}" dt="2024-03-10T15:19:08.346" v="671"/>
        <pc:sldMkLst>
          <pc:docMk/>
          <pc:sldMk cId="1254538507" sldId="366"/>
        </pc:sldMkLst>
        <pc:spChg chg="del mod">
          <ac:chgData name="Martens Isabaut" userId="S::isabaut.martens@vlaanderen.be::e09322b7-9ba5-4ec2-b519-a79663da6881" providerId="AD" clId="Web-{71C897B3-7278-72BE-8E61-1ECAB524E64C}" dt="2024-03-10T15:06:21.530" v="592"/>
          <ac:spMkLst>
            <pc:docMk/>
            <pc:sldMk cId="1254538507" sldId="366"/>
            <ac:spMk id="2" creationId="{8A036F39-CBE1-5D18-E615-78901FCE12B2}"/>
          </ac:spMkLst>
        </pc:spChg>
      </pc:sldChg>
      <pc:sldChg chg="addSp modSp add ord replId">
        <pc:chgData name="Martens Isabaut" userId="S::isabaut.martens@vlaanderen.be::e09322b7-9ba5-4ec2-b519-a79663da6881" providerId="AD" clId="Web-{71C897B3-7278-72BE-8E61-1ECAB524E64C}" dt="2024-03-10T15:29:09.970" v="701" actId="20577"/>
        <pc:sldMkLst>
          <pc:docMk/>
          <pc:sldMk cId="11175120" sldId="367"/>
        </pc:sldMkLst>
        <pc:spChg chg="mod">
          <ac:chgData name="Martens Isabaut" userId="S::isabaut.martens@vlaanderen.be::e09322b7-9ba5-4ec2-b519-a79663da6881" providerId="AD" clId="Web-{71C897B3-7278-72BE-8E61-1ECAB524E64C}" dt="2024-03-10T15:01:12.721" v="521" actId="1076"/>
          <ac:spMkLst>
            <pc:docMk/>
            <pc:sldMk cId="11175120" sldId="367"/>
            <ac:spMk id="936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5:29:09.970" v="701" actId="20577"/>
          <ac:spMkLst>
            <pc:docMk/>
            <pc:sldMk cId="11175120" sldId="367"/>
            <ac:spMk id="939" creationId="{00000000-0000-0000-0000-000000000000}"/>
          </ac:spMkLst>
        </pc:spChg>
        <pc:picChg chg="add mod">
          <ac:chgData name="Martens Isabaut" userId="S::isabaut.martens@vlaanderen.be::e09322b7-9ba5-4ec2-b519-a79663da6881" providerId="AD" clId="Web-{71C897B3-7278-72BE-8E61-1ECAB524E64C}" dt="2024-03-10T15:03:01.177" v="537" actId="1076"/>
          <ac:picMkLst>
            <pc:docMk/>
            <pc:sldMk cId="11175120" sldId="367"/>
            <ac:picMk id="2" creationId="{D49A691C-C820-724A-D44D-829B90F9BF1B}"/>
          </ac:picMkLst>
        </pc:picChg>
        <pc:picChg chg="mod">
          <ac:chgData name="Martens Isabaut" userId="S::isabaut.martens@vlaanderen.be::e09322b7-9ba5-4ec2-b519-a79663da6881" providerId="AD" clId="Web-{71C897B3-7278-72BE-8E61-1ECAB524E64C}" dt="2024-03-10T15:02:36.036" v="533" actId="1076"/>
          <ac:picMkLst>
            <pc:docMk/>
            <pc:sldMk cId="11175120" sldId="367"/>
            <ac:picMk id="4" creationId="{BABC321A-2CE0-5260-57C8-F97C945E449F}"/>
          </ac:picMkLst>
        </pc:picChg>
      </pc:sldChg>
      <pc:sldChg chg="addSp delSp modSp new">
        <pc:chgData name="Martens Isabaut" userId="S::isabaut.martens@vlaanderen.be::e09322b7-9ba5-4ec2-b519-a79663da6881" providerId="AD" clId="Web-{71C897B3-7278-72BE-8E61-1ECAB524E64C}" dt="2024-03-10T15:29:48.330" v="705" actId="1076"/>
        <pc:sldMkLst>
          <pc:docMk/>
          <pc:sldMk cId="1521185938" sldId="368"/>
        </pc:sldMkLst>
        <pc:spChg chg="add del">
          <ac:chgData name="Martens Isabaut" userId="S::isabaut.martens@vlaanderen.be::e09322b7-9ba5-4ec2-b519-a79663da6881" providerId="AD" clId="Web-{71C897B3-7278-72BE-8E61-1ECAB524E64C}" dt="2024-03-10T14:48:39.531" v="385"/>
          <ac:spMkLst>
            <pc:docMk/>
            <pc:sldMk cId="1521185938" sldId="368"/>
            <ac:spMk id="2" creationId="{17341A22-DC7D-CC17-98C8-078FF448287C}"/>
          </ac:spMkLst>
        </pc:spChg>
        <pc:spChg chg="del">
          <ac:chgData name="Martens Isabaut" userId="S::isabaut.martens@vlaanderen.be::e09322b7-9ba5-4ec2-b519-a79663da6881" providerId="AD" clId="Web-{71C897B3-7278-72BE-8E61-1ECAB524E64C}" dt="2024-03-10T14:48:59.063" v="391"/>
          <ac:spMkLst>
            <pc:docMk/>
            <pc:sldMk cId="1521185938" sldId="368"/>
            <ac:spMk id="3" creationId="{EEE0E581-4928-C6B6-D97E-738CF64243E7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4:49:12.251" v="402" actId="14100"/>
          <ac:spMkLst>
            <pc:docMk/>
            <pc:sldMk cId="1521185938" sldId="368"/>
            <ac:spMk id="4" creationId="{AE7D2DC7-DEA5-EE7C-C14B-BADADA0A5167}"/>
          </ac:spMkLst>
        </pc:spChg>
        <pc:spChg chg="add del mod">
          <ac:chgData name="Martens Isabaut" userId="S::isabaut.martens@vlaanderen.be::e09322b7-9ba5-4ec2-b519-a79663da6881" providerId="AD" clId="Web-{71C897B3-7278-72BE-8E61-1ECAB524E64C}" dt="2024-03-10T14:48:45.594" v="387"/>
          <ac:spMkLst>
            <pc:docMk/>
            <pc:sldMk cId="1521185938" sldId="368"/>
            <ac:spMk id="9" creationId="{390F1921-F054-79D9-474E-A8D549EEB857}"/>
          </ac:spMkLst>
        </pc:spChg>
        <pc:spChg chg="add mod">
          <ac:chgData name="Martens Isabaut" userId="S::isabaut.martens@vlaanderen.be::e09322b7-9ba5-4ec2-b519-a79663da6881" providerId="AD" clId="Web-{71C897B3-7278-72BE-8E61-1ECAB524E64C}" dt="2024-03-10T15:29:48.330" v="705" actId="1076"/>
          <ac:spMkLst>
            <pc:docMk/>
            <pc:sldMk cId="1521185938" sldId="368"/>
            <ac:spMk id="11" creationId="{0DC61649-BBD5-49B9-7CB8-75BF01527DE1}"/>
          </ac:spMkLst>
        </pc:spChg>
        <pc:picChg chg="add del mod ord">
          <ac:chgData name="Martens Isabaut" userId="S::isabaut.martens@vlaanderen.be::e09322b7-9ba5-4ec2-b519-a79663da6881" providerId="AD" clId="Web-{71C897B3-7278-72BE-8E61-1ECAB524E64C}" dt="2024-03-10T14:48:37.312" v="384"/>
          <ac:picMkLst>
            <pc:docMk/>
            <pc:sldMk cId="1521185938" sldId="368"/>
            <ac:picMk id="6" creationId="{3CC5B565-D7DF-FFBA-ACEF-2C4CBA16F49E}"/>
          </ac:picMkLst>
        </pc:picChg>
        <pc:picChg chg="add del mod ord">
          <ac:chgData name="Martens Isabaut" userId="S::isabaut.martens@vlaanderen.be::e09322b7-9ba5-4ec2-b519-a79663da6881" providerId="AD" clId="Web-{71C897B3-7278-72BE-8E61-1ECAB524E64C}" dt="2024-03-10T14:48:44.641" v="386"/>
          <ac:picMkLst>
            <pc:docMk/>
            <pc:sldMk cId="1521185938" sldId="368"/>
            <ac:picMk id="7" creationId="{2AF4AF81-A69A-BFB7-F73E-0869AE7CDD6B}"/>
          </ac:picMkLst>
        </pc:picChg>
        <pc:picChg chg="add mod">
          <ac:chgData name="Martens Isabaut" userId="S::isabaut.martens@vlaanderen.be::e09322b7-9ba5-4ec2-b519-a79663da6881" providerId="AD" clId="Web-{71C897B3-7278-72BE-8E61-1ECAB524E64C}" dt="2024-03-10T15:29:21.064" v="703" actId="14100"/>
          <ac:picMkLst>
            <pc:docMk/>
            <pc:sldMk cId="1521185938" sldId="368"/>
            <ac:picMk id="10" creationId="{F0408412-7249-3105-B4F8-17274C1E1685}"/>
          </ac:picMkLst>
        </pc:picChg>
      </pc:sldChg>
      <pc:sldChg chg="addSp delSp modSp new">
        <pc:chgData name="Martens Isabaut" userId="S::isabaut.martens@vlaanderen.be::e09322b7-9ba5-4ec2-b519-a79663da6881" providerId="AD" clId="Web-{71C897B3-7278-72BE-8E61-1ECAB524E64C}" dt="2024-03-10T15:00:09.861" v="514" actId="1076"/>
        <pc:sldMkLst>
          <pc:docMk/>
          <pc:sldMk cId="3912160288" sldId="369"/>
        </pc:sldMkLst>
        <pc:spChg chg="del">
          <ac:chgData name="Martens Isabaut" userId="S::isabaut.martens@vlaanderen.be::e09322b7-9ba5-4ec2-b519-a79663da6881" providerId="AD" clId="Web-{71C897B3-7278-72BE-8E61-1ECAB524E64C}" dt="2024-03-10T14:57:28.982" v="474"/>
          <ac:spMkLst>
            <pc:docMk/>
            <pc:sldMk cId="3912160288" sldId="369"/>
            <ac:spMk id="2" creationId="{818AF3C8-DA25-4417-278D-C13B0DB9ADB5}"/>
          </ac:spMkLst>
        </pc:spChg>
        <pc:spChg chg="del">
          <ac:chgData name="Martens Isabaut" userId="S::isabaut.martens@vlaanderen.be::e09322b7-9ba5-4ec2-b519-a79663da6881" providerId="AD" clId="Web-{71C897B3-7278-72BE-8E61-1ECAB524E64C}" dt="2024-03-10T14:58:40.140" v="485"/>
          <ac:spMkLst>
            <pc:docMk/>
            <pc:sldMk cId="3912160288" sldId="369"/>
            <ac:spMk id="3" creationId="{439DD948-C54B-F11C-E510-1696B3CD4E5B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4:58:52.265" v="493" actId="1076"/>
          <ac:spMkLst>
            <pc:docMk/>
            <pc:sldMk cId="3912160288" sldId="369"/>
            <ac:spMk id="4" creationId="{434A3441-BC18-6B3E-DB8B-5FBBE108D93E}"/>
          </ac:spMkLst>
        </pc:spChg>
        <pc:spChg chg="add mod">
          <ac:chgData name="Martens Isabaut" userId="S::isabaut.martens@vlaanderen.be::e09322b7-9ba5-4ec2-b519-a79663da6881" providerId="AD" clId="Web-{71C897B3-7278-72BE-8E61-1ECAB524E64C}" dt="2024-03-10T15:00:06.110" v="513" actId="1076"/>
          <ac:spMkLst>
            <pc:docMk/>
            <pc:sldMk cId="3912160288" sldId="369"/>
            <ac:spMk id="7" creationId="{6EC9ECD6-5D3D-2849-288E-914234723D53}"/>
          </ac:spMkLst>
        </pc:spChg>
        <pc:spChg chg="add mod">
          <ac:chgData name="Martens Isabaut" userId="S::isabaut.martens@vlaanderen.be::e09322b7-9ba5-4ec2-b519-a79663da6881" providerId="AD" clId="Web-{71C897B3-7278-72BE-8E61-1ECAB524E64C}" dt="2024-03-10T15:00:09.861" v="514" actId="1076"/>
          <ac:spMkLst>
            <pc:docMk/>
            <pc:sldMk cId="3912160288" sldId="369"/>
            <ac:spMk id="8" creationId="{A3A9830F-C317-710E-E074-7922D4B03161}"/>
          </ac:spMkLst>
        </pc:spChg>
        <pc:picChg chg="add mod">
          <ac:chgData name="Martens Isabaut" userId="S::isabaut.martens@vlaanderen.be::e09322b7-9ba5-4ec2-b519-a79663da6881" providerId="AD" clId="Web-{71C897B3-7278-72BE-8E61-1ECAB524E64C}" dt="2024-03-10T15:00:01.548" v="512" actId="14100"/>
          <ac:picMkLst>
            <pc:docMk/>
            <pc:sldMk cId="3912160288" sldId="369"/>
            <ac:picMk id="6" creationId="{C95A8EF3-A1D9-DA51-1E46-5A8217113515}"/>
          </ac:picMkLst>
        </pc:picChg>
      </pc:sldChg>
      <pc:sldChg chg="modSp add ord replId">
        <pc:chgData name="Martens Isabaut" userId="S::isabaut.martens@vlaanderen.be::e09322b7-9ba5-4ec2-b519-a79663da6881" providerId="AD" clId="Web-{71C897B3-7278-72BE-8E61-1ECAB524E64C}" dt="2024-03-10T15:25:32.934" v="690" actId="20577"/>
        <pc:sldMkLst>
          <pc:docMk/>
          <pc:sldMk cId="3424598638" sldId="370"/>
        </pc:sldMkLst>
        <pc:spChg chg="mod">
          <ac:chgData name="Martens Isabaut" userId="S::isabaut.martens@vlaanderen.be::e09322b7-9ba5-4ec2-b519-a79663da6881" providerId="AD" clId="Web-{71C897B3-7278-72BE-8E61-1ECAB524E64C}" dt="2024-03-10T15:25:32.934" v="690" actId="20577"/>
          <ac:spMkLst>
            <pc:docMk/>
            <pc:sldMk cId="3424598638" sldId="370"/>
            <ac:spMk id="939" creationId="{00000000-0000-0000-0000-000000000000}"/>
          </ac:spMkLst>
        </pc:spChg>
      </pc:sldChg>
      <pc:sldChg chg="addSp delSp modSp new">
        <pc:chgData name="Martens Isabaut" userId="S::isabaut.martens@vlaanderen.be::e09322b7-9ba5-4ec2-b519-a79663da6881" providerId="AD" clId="Web-{71C897B3-7278-72BE-8E61-1ECAB524E64C}" dt="2024-03-10T15:44:44.634" v="1327"/>
        <pc:sldMkLst>
          <pc:docMk/>
          <pc:sldMk cId="736481022" sldId="371"/>
        </pc:sldMkLst>
        <pc:spChg chg="del">
          <ac:chgData name="Martens Isabaut" userId="S::isabaut.martens@vlaanderen.be::e09322b7-9ba5-4ec2-b519-a79663da6881" providerId="AD" clId="Web-{71C897B3-7278-72BE-8E61-1ECAB524E64C}" dt="2024-03-10T15:44:44.634" v="1327"/>
          <ac:spMkLst>
            <pc:docMk/>
            <pc:sldMk cId="736481022" sldId="371"/>
            <ac:spMk id="2" creationId="{70F1ECAF-CDA2-EB24-52A9-E361D4EFB87D}"/>
          </ac:spMkLst>
        </pc:spChg>
        <pc:spChg chg="mod">
          <ac:chgData name="Martens Isabaut" userId="S::isabaut.martens@vlaanderen.be::e09322b7-9ba5-4ec2-b519-a79663da6881" providerId="AD" clId="Web-{71C897B3-7278-72BE-8E61-1ECAB524E64C}" dt="2024-03-10T15:38:39.453" v="840" actId="20577"/>
          <ac:spMkLst>
            <pc:docMk/>
            <pc:sldMk cId="736481022" sldId="371"/>
            <ac:spMk id="3" creationId="{B7FF14D9-89B1-A7BF-74C8-DA34A3181854}"/>
          </ac:spMkLst>
        </pc:spChg>
        <pc:spChg chg="del mod">
          <ac:chgData name="Martens Isabaut" userId="S::isabaut.martens@vlaanderen.be::e09322b7-9ba5-4ec2-b519-a79663da6881" providerId="AD" clId="Web-{71C897B3-7278-72BE-8E61-1ECAB524E64C}" dt="2024-03-10T15:38:22.344" v="832"/>
          <ac:spMkLst>
            <pc:docMk/>
            <pc:sldMk cId="736481022" sldId="371"/>
            <ac:spMk id="4" creationId="{0827B5DC-BCC7-675B-34C3-77770603E7BA}"/>
          </ac:spMkLst>
        </pc:spChg>
        <pc:spChg chg="add mod">
          <ac:chgData name="Martens Isabaut" userId="S::isabaut.martens@vlaanderen.be::e09322b7-9ba5-4ec2-b519-a79663da6881" providerId="AD" clId="Web-{71C897B3-7278-72BE-8E61-1ECAB524E64C}" dt="2024-03-10T15:44:32.024" v="1325" actId="1076"/>
          <ac:spMkLst>
            <pc:docMk/>
            <pc:sldMk cId="736481022" sldId="371"/>
            <ac:spMk id="8" creationId="{D12CF5C4-7C47-9BFD-CE2A-0ADACDD25E8F}"/>
          </ac:spMkLst>
        </pc:spChg>
        <pc:picChg chg="add mod ord">
          <ac:chgData name="Martens Isabaut" userId="S::isabaut.martens@vlaanderen.be::e09322b7-9ba5-4ec2-b519-a79663da6881" providerId="AD" clId="Web-{71C897B3-7278-72BE-8E61-1ECAB524E64C}" dt="2024-03-10T15:43:24.820" v="1305" actId="1076"/>
          <ac:picMkLst>
            <pc:docMk/>
            <pc:sldMk cId="736481022" sldId="371"/>
            <ac:picMk id="6" creationId="{418FAAC6-BC84-2AA5-3749-3E353730CFC5}"/>
          </ac:picMkLst>
        </pc:picChg>
        <pc:picChg chg="add del mod">
          <ac:chgData name="Martens Isabaut" userId="S::isabaut.martens@vlaanderen.be::e09322b7-9ba5-4ec2-b519-a79663da6881" providerId="AD" clId="Web-{71C897B3-7278-72BE-8E61-1ECAB524E64C}" dt="2024-03-10T15:42:51.413" v="1296"/>
          <ac:picMkLst>
            <pc:docMk/>
            <pc:sldMk cId="736481022" sldId="371"/>
            <ac:picMk id="9" creationId="{905DBF2E-B89A-1D98-C98D-5BB74AD2690C}"/>
          </ac:picMkLst>
        </pc:picChg>
        <pc:picChg chg="add del">
          <ac:chgData name="Martens Isabaut" userId="S::isabaut.martens@vlaanderen.be::e09322b7-9ba5-4ec2-b519-a79663da6881" providerId="AD" clId="Web-{71C897B3-7278-72BE-8E61-1ECAB524E64C}" dt="2024-03-10T15:42:50.803" v="1295"/>
          <ac:picMkLst>
            <pc:docMk/>
            <pc:sldMk cId="736481022" sldId="371"/>
            <ac:picMk id="10" creationId="{5983B865-8B08-DF5C-DC1D-5CAC1310F278}"/>
          </ac:picMkLst>
        </pc:picChg>
        <pc:picChg chg="add mod">
          <ac:chgData name="Martens Isabaut" userId="S::isabaut.martens@vlaanderen.be::e09322b7-9ba5-4ec2-b519-a79663da6881" providerId="AD" clId="Web-{71C897B3-7278-72BE-8E61-1ECAB524E64C}" dt="2024-03-10T15:43:24.835" v="1306" actId="1076"/>
          <ac:picMkLst>
            <pc:docMk/>
            <pc:sldMk cId="736481022" sldId="371"/>
            <ac:picMk id="11" creationId="{8E6A2880-842A-4341-F974-DC2A5B87FE10}"/>
          </ac:picMkLst>
        </pc:picChg>
        <pc:picChg chg="add mod">
          <ac:chgData name="Martens Isabaut" userId="S::isabaut.martens@vlaanderen.be::e09322b7-9ba5-4ec2-b519-a79663da6881" providerId="AD" clId="Web-{71C897B3-7278-72BE-8E61-1ECAB524E64C}" dt="2024-03-10T15:43:24.851" v="1307" actId="1076"/>
          <ac:picMkLst>
            <pc:docMk/>
            <pc:sldMk cId="736481022" sldId="371"/>
            <ac:picMk id="12" creationId="{6BFDB203-B396-8BA7-0B62-543481A391ED}"/>
          </ac:picMkLst>
        </pc:picChg>
        <pc:picChg chg="add mod">
          <ac:chgData name="Martens Isabaut" userId="S::isabaut.martens@vlaanderen.be::e09322b7-9ba5-4ec2-b519-a79663da6881" providerId="AD" clId="Web-{71C897B3-7278-72BE-8E61-1ECAB524E64C}" dt="2024-03-10T15:43:24.882" v="1308" actId="1076"/>
          <ac:picMkLst>
            <pc:docMk/>
            <pc:sldMk cId="736481022" sldId="371"/>
            <ac:picMk id="13" creationId="{0A7CBF90-3779-6E47-354E-2B5FE100D98A}"/>
          </ac:picMkLst>
        </pc:picChg>
      </pc:sldChg>
      <pc:sldChg chg="add">
        <pc:chgData name="Martens Isabaut" userId="S::isabaut.martens@vlaanderen.be::e09322b7-9ba5-4ec2-b519-a79663da6881" providerId="AD" clId="Web-{71C897B3-7278-72BE-8E61-1ECAB524E64C}" dt="2024-03-10T15:46:16.152" v="1332"/>
        <pc:sldMkLst>
          <pc:docMk/>
          <pc:sldMk cId="632344304" sldId="372"/>
        </pc:sldMkLst>
      </pc:sldChg>
      <pc:sldMasterChg chg="mod modSldLayout">
        <pc:chgData name="Martens Isabaut" userId="S::isabaut.martens@vlaanderen.be::e09322b7-9ba5-4ec2-b519-a79663da6881" providerId="AD" clId="Web-{71C897B3-7278-72BE-8E61-1ECAB524E64C}" dt="2024-03-10T13:57:04.628" v="49"/>
        <pc:sldMasterMkLst>
          <pc:docMk/>
          <pc:sldMasterMk cId="0" sldId="2147483648"/>
        </pc:sldMasterMkLst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49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50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51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52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53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54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55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56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57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58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59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60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61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62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63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64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65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66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67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68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69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70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71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72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73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74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75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0" sldId="2147483676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3332747157" sldId="2147483677"/>
          </pc:sldLayoutMkLst>
        </pc:sldLayoutChg>
        <pc:sldLayoutChg chg="mod">
          <pc:chgData name="Martens Isabaut" userId="S::isabaut.martens@vlaanderen.be::e09322b7-9ba5-4ec2-b519-a79663da6881" providerId="AD" clId="Web-{71C897B3-7278-72BE-8E61-1ECAB524E64C}" dt="2024-03-10T13:57:04.628" v="49"/>
          <pc:sldLayoutMkLst>
            <pc:docMk/>
            <pc:sldMasterMk cId="0" sldId="2147483648"/>
            <pc:sldLayoutMk cId="831164181" sldId="2147483678"/>
          </pc:sldLayoutMkLst>
        </pc:sldLayoutChg>
      </pc:sldMasterChg>
    </pc:docChg>
  </pc:docChgLst>
  <pc:docChgLst>
    <pc:chgData name="Verbeeck William" userId="S::william.verbeeck@vlaanderen.be::9b98557d-4638-497e-9b40-4f2c2b1c3415" providerId="AD" clId="Web-{F6D355C2-4AF2-C1E5-AB31-843E8FDCEFC0}"/>
    <pc:docChg chg="modSld">
      <pc:chgData name="Verbeeck William" userId="S::william.verbeeck@vlaanderen.be::9b98557d-4638-497e-9b40-4f2c2b1c3415" providerId="AD" clId="Web-{F6D355C2-4AF2-C1E5-AB31-843E8FDCEFC0}" dt="2024-03-12T14:38:44.305" v="18" actId="20577"/>
      <pc:docMkLst>
        <pc:docMk/>
      </pc:docMkLst>
      <pc:sldChg chg="modSp">
        <pc:chgData name="Verbeeck William" userId="S::william.verbeeck@vlaanderen.be::9b98557d-4638-497e-9b40-4f2c2b1c3415" providerId="AD" clId="Web-{F6D355C2-4AF2-C1E5-AB31-843E8FDCEFC0}" dt="2024-03-12T14:38:44.305" v="18" actId="20577"/>
        <pc:sldMkLst>
          <pc:docMk/>
          <pc:sldMk cId="0" sldId="315"/>
        </pc:sldMkLst>
        <pc:spChg chg="mod">
          <ac:chgData name="Verbeeck William" userId="S::william.verbeeck@vlaanderen.be::9b98557d-4638-497e-9b40-4f2c2b1c3415" providerId="AD" clId="Web-{F6D355C2-4AF2-C1E5-AB31-843E8FDCEFC0}" dt="2024-03-12T14:35:21.799" v="12" actId="1076"/>
          <ac:spMkLst>
            <pc:docMk/>
            <pc:sldMk cId="0" sldId="315"/>
            <ac:spMk id="106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F6D355C2-4AF2-C1E5-AB31-843E8FDCEFC0}" dt="2024-03-12T14:34:33.360" v="2"/>
          <ac:spMkLst>
            <pc:docMk/>
            <pc:sldMk cId="0" sldId="315"/>
            <ac:spMk id="1076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F6D355C2-4AF2-C1E5-AB31-843E8FDCEFC0}" dt="2024-03-12T14:38:44.305" v="18" actId="20577"/>
          <ac:spMkLst>
            <pc:docMk/>
            <pc:sldMk cId="0" sldId="315"/>
            <ac:spMk id="1081" creationId="{00000000-0000-0000-0000-000000000000}"/>
          </ac:spMkLst>
        </pc:spChg>
      </pc:sldChg>
    </pc:docChg>
  </pc:docChgLst>
  <pc:docChgLst>
    <pc:chgData name="De Cock Jitse" userId="9cc8e242-c866-4cc7-a24e-e9b48782583a" providerId="ADAL" clId="{098B91F8-8B33-400C-A594-97EEFB958FA8}"/>
    <pc:docChg chg="undo custSel addSld delSld modSld">
      <pc:chgData name="De Cock Jitse" userId="9cc8e242-c866-4cc7-a24e-e9b48782583a" providerId="ADAL" clId="{098B91F8-8B33-400C-A594-97EEFB958FA8}" dt="2024-03-11T06:37:15.079" v="82" actId="1592"/>
      <pc:docMkLst>
        <pc:docMk/>
      </pc:docMkLst>
      <pc:sldChg chg="modSp mod">
        <pc:chgData name="De Cock Jitse" userId="9cc8e242-c866-4cc7-a24e-e9b48782583a" providerId="ADAL" clId="{098B91F8-8B33-400C-A594-97EEFB958FA8}" dt="2024-03-11T06:21:27.686" v="75" actId="20577"/>
        <pc:sldMkLst>
          <pc:docMk/>
          <pc:sldMk cId="0" sldId="259"/>
        </pc:sldMkLst>
        <pc:graphicFrameChg chg="modGraphic">
          <ac:chgData name="De Cock Jitse" userId="9cc8e242-c866-4cc7-a24e-e9b48782583a" providerId="ADAL" clId="{098B91F8-8B33-400C-A594-97EEFB958FA8}" dt="2024-03-11T06:21:27.686" v="75" actId="20577"/>
          <ac:graphicFrameMkLst>
            <pc:docMk/>
            <pc:sldMk cId="0" sldId="259"/>
            <ac:graphicFrameMk id="226" creationId="{00000000-0000-0000-0000-000000000000}"/>
          </ac:graphicFrameMkLst>
        </pc:graphicFrameChg>
      </pc:sldChg>
      <pc:sldChg chg="add del mod modShow">
        <pc:chgData name="De Cock Jitse" userId="9cc8e242-c866-4cc7-a24e-e9b48782583a" providerId="ADAL" clId="{098B91F8-8B33-400C-A594-97EEFB958FA8}" dt="2024-03-10T20:22:58.202" v="2" actId="729"/>
        <pc:sldMkLst>
          <pc:docMk/>
          <pc:sldMk cId="0" sldId="269"/>
        </pc:sldMkLst>
      </pc:sldChg>
      <pc:sldChg chg="modSp mod">
        <pc:chgData name="De Cock Jitse" userId="9cc8e242-c866-4cc7-a24e-e9b48782583a" providerId="ADAL" clId="{098B91F8-8B33-400C-A594-97EEFB958FA8}" dt="2024-03-11T06:31:17.454" v="77" actId="1076"/>
        <pc:sldMkLst>
          <pc:docMk/>
          <pc:sldMk cId="0" sldId="277"/>
        </pc:sldMkLst>
        <pc:picChg chg="mod">
          <ac:chgData name="De Cock Jitse" userId="9cc8e242-c866-4cc7-a24e-e9b48782583a" providerId="ADAL" clId="{098B91F8-8B33-400C-A594-97EEFB958FA8}" dt="2024-03-11T06:31:17.454" v="77" actId="1076"/>
          <ac:picMkLst>
            <pc:docMk/>
            <pc:sldMk cId="0" sldId="277"/>
            <ac:picMk id="432" creationId="{00000000-0000-0000-0000-000000000000}"/>
          </ac:picMkLst>
        </pc:picChg>
      </pc:sldChg>
      <pc:sldChg chg="modSp mod">
        <pc:chgData name="De Cock Jitse" userId="9cc8e242-c866-4cc7-a24e-e9b48782583a" providerId="ADAL" clId="{098B91F8-8B33-400C-A594-97EEFB958FA8}" dt="2024-03-10T20:31:10.390" v="19" actId="14100"/>
        <pc:sldMkLst>
          <pc:docMk/>
          <pc:sldMk cId="0" sldId="282"/>
        </pc:sldMkLst>
        <pc:picChg chg="mod">
          <ac:chgData name="De Cock Jitse" userId="9cc8e242-c866-4cc7-a24e-e9b48782583a" providerId="ADAL" clId="{098B91F8-8B33-400C-A594-97EEFB958FA8}" dt="2024-03-10T20:31:10.390" v="19" actId="14100"/>
          <ac:picMkLst>
            <pc:docMk/>
            <pc:sldMk cId="0" sldId="282"/>
            <ac:picMk id="3" creationId="{8A5F36A6-7AB6-21F3-64B5-3C70682DCBA8}"/>
          </ac:picMkLst>
        </pc:picChg>
      </pc:sldChg>
      <pc:sldChg chg="modSp mod">
        <pc:chgData name="De Cock Jitse" userId="9cc8e242-c866-4cc7-a24e-e9b48782583a" providerId="ADAL" clId="{098B91F8-8B33-400C-A594-97EEFB958FA8}" dt="2024-03-10T20:31:17.863" v="20" actId="20577"/>
        <pc:sldMkLst>
          <pc:docMk/>
          <pc:sldMk cId="0" sldId="283"/>
        </pc:sldMkLst>
        <pc:spChg chg="mod">
          <ac:chgData name="De Cock Jitse" userId="9cc8e242-c866-4cc7-a24e-e9b48782583a" providerId="ADAL" clId="{098B91F8-8B33-400C-A594-97EEFB958FA8}" dt="2024-03-10T20:31:17.863" v="20" actId="20577"/>
          <ac:spMkLst>
            <pc:docMk/>
            <pc:sldMk cId="0" sldId="283"/>
            <ac:spMk id="474" creationId="{00000000-0000-0000-0000-000000000000}"/>
          </ac:spMkLst>
        </pc:spChg>
      </pc:sldChg>
      <pc:sldChg chg="modCm">
        <pc:chgData name="De Cock Jitse" userId="9cc8e242-c866-4cc7-a24e-e9b48782583a" providerId="ADAL" clId="{098B91F8-8B33-400C-A594-97EEFB958FA8}" dt="2024-03-11T06:36:44.506" v="78"/>
        <pc:sldMkLst>
          <pc:docMk/>
          <pc:sldMk cId="0" sldId="305"/>
        </pc:sldMkLst>
      </pc:sldChg>
      <pc:sldChg chg="delCm modCm">
        <pc:chgData name="De Cock Jitse" userId="9cc8e242-c866-4cc7-a24e-e9b48782583a" providerId="ADAL" clId="{098B91F8-8B33-400C-A594-97EEFB958FA8}" dt="2024-03-11T06:37:15.079" v="82" actId="1592"/>
        <pc:sldMkLst>
          <pc:docMk/>
          <pc:sldMk cId="0" sldId="307"/>
        </pc:sldMkLst>
      </pc:sldChg>
      <pc:sldChg chg="modSp mod">
        <pc:chgData name="De Cock Jitse" userId="9cc8e242-c866-4cc7-a24e-e9b48782583a" providerId="ADAL" clId="{098B91F8-8B33-400C-A594-97EEFB958FA8}" dt="2024-03-10T20:40:29.746" v="37" actId="20577"/>
        <pc:sldMkLst>
          <pc:docMk/>
          <pc:sldMk cId="985096318" sldId="314"/>
        </pc:sldMkLst>
        <pc:spChg chg="mod">
          <ac:chgData name="De Cock Jitse" userId="9cc8e242-c866-4cc7-a24e-e9b48782583a" providerId="ADAL" clId="{098B91F8-8B33-400C-A594-97EEFB958FA8}" dt="2024-03-10T20:40:29.746" v="37" actId="20577"/>
          <ac:spMkLst>
            <pc:docMk/>
            <pc:sldMk cId="985096318" sldId="314"/>
            <ac:spMk id="5" creationId="{8CF0CBB3-9D1E-0F97-A81D-1391814F5BB1}"/>
          </ac:spMkLst>
        </pc:spChg>
      </pc:sldChg>
      <pc:sldChg chg="modSp mod">
        <pc:chgData name="De Cock Jitse" userId="9cc8e242-c866-4cc7-a24e-e9b48782583a" providerId="ADAL" clId="{098B91F8-8B33-400C-A594-97EEFB958FA8}" dt="2024-03-10T20:28:19.751" v="18" actId="20577"/>
        <pc:sldMkLst>
          <pc:docMk/>
          <pc:sldMk cId="4291219786" sldId="317"/>
        </pc:sldMkLst>
        <pc:spChg chg="mod">
          <ac:chgData name="De Cock Jitse" userId="9cc8e242-c866-4cc7-a24e-e9b48782583a" providerId="ADAL" clId="{098B91F8-8B33-400C-A594-97EEFB958FA8}" dt="2024-03-10T20:28:19.751" v="18" actId="20577"/>
          <ac:spMkLst>
            <pc:docMk/>
            <pc:sldMk cId="4291219786" sldId="317"/>
            <ac:spMk id="2" creationId="{FB5A4418-BF19-D798-FD30-534D1DCF7CAE}"/>
          </ac:spMkLst>
        </pc:spChg>
      </pc:sldChg>
      <pc:sldChg chg="modSp mod">
        <pc:chgData name="De Cock Jitse" userId="9cc8e242-c866-4cc7-a24e-e9b48782583a" providerId="ADAL" clId="{098B91F8-8B33-400C-A594-97EEFB958FA8}" dt="2024-03-10T20:23:13.350" v="3" actId="208"/>
        <pc:sldMkLst>
          <pc:docMk/>
          <pc:sldMk cId="3433111922" sldId="356"/>
        </pc:sldMkLst>
        <pc:spChg chg="mod">
          <ac:chgData name="De Cock Jitse" userId="9cc8e242-c866-4cc7-a24e-e9b48782583a" providerId="ADAL" clId="{098B91F8-8B33-400C-A594-97EEFB958FA8}" dt="2024-03-10T20:23:13.350" v="3" actId="208"/>
          <ac:spMkLst>
            <pc:docMk/>
            <pc:sldMk cId="3433111922" sldId="356"/>
            <ac:spMk id="819" creationId="{00000000-0000-0000-0000-000000000000}"/>
          </ac:spMkLst>
        </pc:spChg>
      </pc:sldChg>
    </pc:docChg>
  </pc:docChgLst>
  <pc:docChgLst>
    <pc:chgData name="Martens Isabaut" userId="S::isabaut.martens@vlaanderen.be::e09322b7-9ba5-4ec2-b519-a79663da6881" providerId="AD" clId="Web-{DE78C682-D932-8779-B61E-8A25619D9D11}"/>
    <pc:docChg chg="addSld delSld modSld sldOrd">
      <pc:chgData name="Martens Isabaut" userId="S::isabaut.martens@vlaanderen.be::e09322b7-9ba5-4ec2-b519-a79663da6881" providerId="AD" clId="Web-{DE78C682-D932-8779-B61E-8A25619D9D11}" dt="2024-03-03T18:34:45.593" v="106"/>
      <pc:docMkLst>
        <pc:docMk/>
      </pc:docMkLst>
      <pc:sldChg chg="modSp delCm">
        <pc:chgData name="Martens Isabaut" userId="S::isabaut.martens@vlaanderen.be::e09322b7-9ba5-4ec2-b519-a79663da6881" providerId="AD" clId="Web-{DE78C682-D932-8779-B61E-8A25619D9D11}" dt="2024-03-03T18:30:04.879" v="93" actId="1076"/>
        <pc:sldMkLst>
          <pc:docMk/>
          <pc:sldMk cId="0" sldId="256"/>
        </pc:sldMkLst>
        <pc:spChg chg="mod">
          <ac:chgData name="Martens Isabaut" userId="S::isabaut.martens@vlaanderen.be::e09322b7-9ba5-4ec2-b519-a79663da6881" providerId="AD" clId="Web-{DE78C682-D932-8779-B61E-8A25619D9D11}" dt="2024-03-03T18:30:04.879" v="93" actId="1076"/>
          <ac:spMkLst>
            <pc:docMk/>
            <pc:sldMk cId="0" sldId="256"/>
            <ac:spMk id="183" creationId="{00000000-0000-0000-0000-000000000000}"/>
          </ac:spMkLst>
        </pc:spChg>
        <pc:grpChg chg="mod">
          <ac:chgData name="Martens Isabaut" userId="S::isabaut.martens@vlaanderen.be::e09322b7-9ba5-4ec2-b519-a79663da6881" providerId="AD" clId="Web-{DE78C682-D932-8779-B61E-8A25619D9D11}" dt="2024-03-03T18:29:50.988" v="90" actId="14100"/>
          <ac:grpSpMkLst>
            <pc:docMk/>
            <pc:sldMk cId="0" sldId="256"/>
            <ac:grpSpMk id="180" creationId="{00000000-0000-0000-0000-000000000000}"/>
          </ac:grpSpMkLst>
        </pc:grpChg>
        <pc:picChg chg="mod modCrop">
          <ac:chgData name="Martens Isabaut" userId="S::isabaut.martens@vlaanderen.be::e09322b7-9ba5-4ec2-b519-a79663da6881" providerId="AD" clId="Web-{DE78C682-D932-8779-B61E-8A25619D9D11}" dt="2024-03-03T18:29:57.488" v="92"/>
          <ac:picMkLst>
            <pc:docMk/>
            <pc:sldMk cId="0" sldId="256"/>
            <ac:picMk id="3" creationId="{CDF328F0-2ACE-3233-0792-D29910DEEA24}"/>
          </ac:picMkLst>
        </pc:picChg>
      </pc:sldChg>
      <pc:sldChg chg="delCm">
        <pc:chgData name="Martens Isabaut" userId="S::isabaut.martens@vlaanderen.be::e09322b7-9ba5-4ec2-b519-a79663da6881" providerId="AD" clId="Web-{DE78C682-D932-8779-B61E-8A25619D9D11}" dt="2024-03-03T18:23:30.021" v="3"/>
        <pc:sldMkLst>
          <pc:docMk/>
          <pc:sldMk cId="0" sldId="258"/>
        </pc:sldMkLst>
      </pc:sldChg>
      <pc:sldChg chg="delCm">
        <pc:chgData name="Martens Isabaut" userId="S::isabaut.martens@vlaanderen.be::e09322b7-9ba5-4ec2-b519-a79663da6881" providerId="AD" clId="Web-{DE78C682-D932-8779-B61E-8A25619D9D11}" dt="2024-03-03T18:23:12.989" v="2"/>
        <pc:sldMkLst>
          <pc:docMk/>
          <pc:sldMk cId="0" sldId="260"/>
        </pc:sldMkLst>
      </pc:sldChg>
      <pc:sldChg chg="delSp modSp delCm">
        <pc:chgData name="Martens Isabaut" userId="S::isabaut.martens@vlaanderen.be::e09322b7-9ba5-4ec2-b519-a79663da6881" providerId="AD" clId="Web-{DE78C682-D932-8779-B61E-8A25619D9D11}" dt="2024-03-03T18:24:15.898" v="6"/>
        <pc:sldMkLst>
          <pc:docMk/>
          <pc:sldMk cId="0" sldId="263"/>
        </pc:sldMkLst>
        <pc:spChg chg="del mod">
          <ac:chgData name="Martens Isabaut" userId="S::isabaut.martens@vlaanderen.be::e09322b7-9ba5-4ec2-b519-a79663da6881" providerId="AD" clId="Web-{DE78C682-D932-8779-B61E-8A25619D9D11}" dt="2024-03-03T18:24:15.898" v="6"/>
          <ac:spMkLst>
            <pc:docMk/>
            <pc:sldMk cId="0" sldId="263"/>
            <ac:spMk id="2" creationId="{2AFCE56B-5F91-BFC1-9681-4FD19D3B54BD}"/>
          </ac:spMkLst>
        </pc:spChg>
      </pc:sldChg>
      <pc:sldChg chg="ord">
        <pc:chgData name="Martens Isabaut" userId="S::isabaut.martens@vlaanderen.be::e09322b7-9ba5-4ec2-b519-a79663da6881" providerId="AD" clId="Web-{DE78C682-D932-8779-B61E-8A25619D9D11}" dt="2024-03-03T18:25:28.010" v="25"/>
        <pc:sldMkLst>
          <pc:docMk/>
          <pc:sldMk cId="0" sldId="270"/>
        </pc:sldMkLst>
      </pc:sldChg>
      <pc:sldChg chg="addSp delSp modSp delCm">
        <pc:chgData name="Martens Isabaut" userId="S::isabaut.martens@vlaanderen.be::e09322b7-9ba5-4ec2-b519-a79663da6881" providerId="AD" clId="Web-{DE78C682-D932-8779-B61E-8A25619D9D11}" dt="2024-03-03T18:28:03.672" v="82"/>
        <pc:sldMkLst>
          <pc:docMk/>
          <pc:sldMk cId="0" sldId="272"/>
        </pc:sldMkLst>
        <pc:spChg chg="mod">
          <ac:chgData name="Martens Isabaut" userId="S::isabaut.martens@vlaanderen.be::e09322b7-9ba5-4ec2-b519-a79663da6881" providerId="AD" clId="Web-{DE78C682-D932-8779-B61E-8A25619D9D11}" dt="2024-03-03T18:26:55.825" v="57" actId="20577"/>
          <ac:spMkLst>
            <pc:docMk/>
            <pc:sldMk cId="0" sldId="272"/>
            <ac:spMk id="936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DE78C682-D932-8779-B61E-8A25619D9D11}" dt="2024-03-03T18:27:13.748" v="76" actId="20577"/>
          <ac:spMkLst>
            <pc:docMk/>
            <pc:sldMk cId="0" sldId="272"/>
            <ac:spMk id="939" creationId="{00000000-0000-0000-0000-000000000000}"/>
          </ac:spMkLst>
        </pc:spChg>
        <pc:picChg chg="add mod modCrop">
          <ac:chgData name="Martens Isabaut" userId="S::isabaut.martens@vlaanderen.be::e09322b7-9ba5-4ec2-b519-a79663da6881" providerId="AD" clId="Web-{DE78C682-D932-8779-B61E-8A25619D9D11}" dt="2024-03-03T18:28:03.672" v="82"/>
          <ac:picMkLst>
            <pc:docMk/>
            <pc:sldMk cId="0" sldId="272"/>
            <ac:picMk id="3" creationId="{B7442B48-B20E-52F7-2291-04D00D611F5D}"/>
          </ac:picMkLst>
        </pc:picChg>
        <pc:picChg chg="del">
          <ac:chgData name="Martens Isabaut" userId="S::isabaut.martens@vlaanderen.be::e09322b7-9ba5-4ec2-b519-a79663da6881" providerId="AD" clId="Web-{DE78C682-D932-8779-B61E-8A25619D9D11}" dt="2024-03-03T18:27:35.139" v="78"/>
          <ac:picMkLst>
            <pc:docMk/>
            <pc:sldMk cId="0" sldId="272"/>
            <ac:picMk id="1030" creationId="{06CE8BE5-37C0-B5EB-E8AB-77C55A741780}"/>
          </ac:picMkLst>
        </pc:picChg>
      </pc:sldChg>
      <pc:sldChg chg="del">
        <pc:chgData name="Martens Isabaut" userId="S::isabaut.martens@vlaanderen.be::e09322b7-9ba5-4ec2-b519-a79663da6881" providerId="AD" clId="Web-{DE78C682-D932-8779-B61E-8A25619D9D11}" dt="2024-03-03T18:33:11.589" v="98"/>
        <pc:sldMkLst>
          <pc:docMk/>
          <pc:sldMk cId="0" sldId="275"/>
        </pc:sldMkLst>
      </pc:sldChg>
      <pc:sldChg chg="modSp delCm">
        <pc:chgData name="Martens Isabaut" userId="S::isabaut.martens@vlaanderen.be::e09322b7-9ba5-4ec2-b519-a79663da6881" providerId="AD" clId="Web-{DE78C682-D932-8779-B61E-8A25619D9D11}" dt="2024-03-03T18:34:31.905" v="104"/>
        <pc:sldMkLst>
          <pc:docMk/>
          <pc:sldMk cId="0" sldId="291"/>
        </pc:sldMkLst>
        <pc:grpChg chg="mod">
          <ac:chgData name="Martens Isabaut" userId="S::isabaut.martens@vlaanderen.be::e09322b7-9ba5-4ec2-b519-a79663da6881" providerId="AD" clId="Web-{DE78C682-D932-8779-B61E-8A25619D9D11}" dt="2024-03-03T18:34:25.951" v="101" actId="1076"/>
          <ac:grpSpMkLst>
            <pc:docMk/>
            <pc:sldMk cId="0" sldId="291"/>
            <ac:grpSpMk id="570" creationId="{00000000-0000-0000-0000-000000000000}"/>
          </ac:grpSpMkLst>
        </pc:grpChg>
        <pc:grpChg chg="mod">
          <ac:chgData name="Martens Isabaut" userId="S::isabaut.martens@vlaanderen.be::e09322b7-9ba5-4ec2-b519-a79663da6881" providerId="AD" clId="Web-{DE78C682-D932-8779-B61E-8A25619D9D11}" dt="2024-03-03T18:34:25.967" v="102" actId="1076"/>
          <ac:grpSpMkLst>
            <pc:docMk/>
            <pc:sldMk cId="0" sldId="291"/>
            <ac:grpSpMk id="573" creationId="{00000000-0000-0000-0000-000000000000}"/>
          </ac:grpSpMkLst>
        </pc:grpChg>
        <pc:grpChg chg="mod">
          <ac:chgData name="Martens Isabaut" userId="S::isabaut.martens@vlaanderen.be::e09322b7-9ba5-4ec2-b519-a79663da6881" providerId="AD" clId="Web-{DE78C682-D932-8779-B61E-8A25619D9D11}" dt="2024-03-03T18:34:25.983" v="103" actId="1076"/>
          <ac:grpSpMkLst>
            <pc:docMk/>
            <pc:sldMk cId="0" sldId="291"/>
            <ac:grpSpMk id="576" creationId="{00000000-0000-0000-0000-000000000000}"/>
          </ac:grpSpMkLst>
        </pc:grpChg>
      </pc:sldChg>
      <pc:sldChg chg="addCm delCm">
        <pc:chgData name="Martens Isabaut" userId="S::isabaut.martens@vlaanderen.be::e09322b7-9ba5-4ec2-b519-a79663da6881" providerId="AD" clId="Web-{DE78C682-D932-8779-B61E-8A25619D9D11}" dt="2024-03-03T18:34:45.593" v="106"/>
        <pc:sldMkLst>
          <pc:docMk/>
          <pc:sldMk cId="0" sldId="294"/>
        </pc:sldMkLst>
      </pc:sldChg>
      <pc:sldChg chg="mod modShow delCm">
        <pc:chgData name="Martens Isabaut" userId="S::isabaut.martens@vlaanderen.be::e09322b7-9ba5-4ec2-b519-a79663da6881" providerId="AD" clId="Web-{DE78C682-D932-8779-B61E-8A25619D9D11}" dt="2024-03-03T18:34:09.966" v="100"/>
        <pc:sldMkLst>
          <pc:docMk/>
          <pc:sldMk cId="985096318" sldId="314"/>
        </pc:sldMkLst>
      </pc:sldChg>
      <pc:sldChg chg="modSp">
        <pc:chgData name="Martens Isabaut" userId="S::isabaut.martens@vlaanderen.be::e09322b7-9ba5-4ec2-b519-a79663da6881" providerId="AD" clId="Web-{DE78C682-D932-8779-B61E-8A25619D9D11}" dt="2024-03-03T18:25:13.931" v="23" actId="20577"/>
        <pc:sldMkLst>
          <pc:docMk/>
          <pc:sldMk cId="1254538507" sldId="316"/>
        </pc:sldMkLst>
        <pc:spChg chg="mod">
          <ac:chgData name="Martens Isabaut" userId="S::isabaut.martens@vlaanderen.be::e09322b7-9ba5-4ec2-b519-a79663da6881" providerId="AD" clId="Web-{DE78C682-D932-8779-B61E-8A25619D9D11}" dt="2024-03-03T18:25:13.931" v="23" actId="20577"/>
          <ac:spMkLst>
            <pc:docMk/>
            <pc:sldMk cId="1254538507" sldId="316"/>
            <ac:spMk id="62" creationId="{F929294B-E1F5-A6AA-8C40-9BBE31A1AC7C}"/>
          </ac:spMkLst>
        </pc:spChg>
      </pc:sldChg>
      <pc:sldChg chg="ord">
        <pc:chgData name="Martens Isabaut" userId="S::isabaut.martens@vlaanderen.be::e09322b7-9ba5-4ec2-b519-a79663da6881" providerId="AD" clId="Web-{DE78C682-D932-8779-B61E-8A25619D9D11}" dt="2024-03-03T18:30:57.616" v="95"/>
        <pc:sldMkLst>
          <pc:docMk/>
          <pc:sldMk cId="1292254193" sldId="353"/>
        </pc:sldMkLst>
      </pc:sldChg>
      <pc:sldChg chg="modSp add ord replId">
        <pc:chgData name="Martens Isabaut" userId="S::isabaut.martens@vlaanderen.be::e09322b7-9ba5-4ec2-b519-a79663da6881" providerId="AD" clId="Web-{DE78C682-D932-8779-B61E-8A25619D9D11}" dt="2024-03-03T18:30:20.364" v="94" actId="1076"/>
        <pc:sldMkLst>
          <pc:docMk/>
          <pc:sldMk cId="871302632" sldId="355"/>
        </pc:sldMkLst>
        <pc:spChg chg="mod">
          <ac:chgData name="Martens Isabaut" userId="S::isabaut.martens@vlaanderen.be::e09322b7-9ba5-4ec2-b519-a79663da6881" providerId="AD" clId="Web-{DE78C682-D932-8779-B61E-8A25619D9D11}" dt="2024-03-03T18:30:20.364" v="94" actId="1076"/>
          <ac:spMkLst>
            <pc:docMk/>
            <pc:sldMk cId="871302632" sldId="355"/>
            <ac:spMk id="936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DE78C682-D932-8779-B61E-8A25619D9D11}" dt="2024-03-03T18:26:36.184" v="39" actId="1076"/>
          <ac:spMkLst>
            <pc:docMk/>
            <pc:sldMk cId="871302632" sldId="355"/>
            <ac:spMk id="939" creationId="{00000000-0000-0000-0000-000000000000}"/>
          </ac:spMkLst>
        </pc:spChg>
        <pc:picChg chg="mod">
          <ac:chgData name="Martens Isabaut" userId="S::isabaut.martens@vlaanderen.be::e09322b7-9ba5-4ec2-b519-a79663da6881" providerId="AD" clId="Web-{DE78C682-D932-8779-B61E-8A25619D9D11}" dt="2024-03-03T18:28:50.111" v="84"/>
          <ac:picMkLst>
            <pc:docMk/>
            <pc:sldMk cId="871302632" sldId="355"/>
            <ac:picMk id="1030" creationId="{06CE8BE5-37C0-B5EB-E8AB-77C55A741780}"/>
          </ac:picMkLst>
        </pc:picChg>
      </pc:sldChg>
      <pc:sldChg chg="add">
        <pc:chgData name="Martens Isabaut" userId="S::isabaut.martens@vlaanderen.be::e09322b7-9ba5-4ec2-b519-a79663da6881" providerId="AD" clId="Web-{DE78C682-D932-8779-B61E-8A25619D9D11}" dt="2024-03-03T18:33:02.480" v="96"/>
        <pc:sldMkLst>
          <pc:docMk/>
          <pc:sldMk cId="3433111922" sldId="356"/>
        </pc:sldMkLst>
      </pc:sldChg>
      <pc:sldChg chg="add">
        <pc:chgData name="Martens Isabaut" userId="S::isabaut.martens@vlaanderen.be::e09322b7-9ba5-4ec2-b519-a79663da6881" providerId="AD" clId="Web-{DE78C682-D932-8779-B61E-8A25619D9D11}" dt="2024-03-03T18:33:09.042" v="97"/>
        <pc:sldMkLst>
          <pc:docMk/>
          <pc:sldMk cId="836065192" sldId="357"/>
        </pc:sldMkLst>
      </pc:sldChg>
    </pc:docChg>
  </pc:docChgLst>
  <pc:docChgLst>
    <pc:chgData name="Martens Isabaut" userId="S::isabaut.martens@vlaanderen.be::e09322b7-9ba5-4ec2-b519-a79663da6881" providerId="AD" clId="Web-{F5E2BB5E-42E5-FD7F-0D7F-71F5A761150A}"/>
    <pc:docChg chg="modSld">
      <pc:chgData name="Martens Isabaut" userId="S::isabaut.martens@vlaanderen.be::e09322b7-9ba5-4ec2-b519-a79663da6881" providerId="AD" clId="Web-{F5E2BB5E-42E5-FD7F-0D7F-71F5A761150A}" dt="2024-03-07T15:22:12.596" v="63" actId="14100"/>
      <pc:docMkLst>
        <pc:docMk/>
      </pc:docMkLst>
      <pc:sldChg chg="modSp">
        <pc:chgData name="Martens Isabaut" userId="S::isabaut.martens@vlaanderen.be::e09322b7-9ba5-4ec2-b519-a79663da6881" providerId="AD" clId="Web-{F5E2BB5E-42E5-FD7F-0D7F-71F5A761150A}" dt="2024-03-07T15:06:11.951" v="51" actId="20577"/>
        <pc:sldMkLst>
          <pc:docMk/>
          <pc:sldMk cId="0" sldId="256"/>
        </pc:sldMkLst>
        <pc:spChg chg="mod">
          <ac:chgData name="Martens Isabaut" userId="S::isabaut.martens@vlaanderen.be::e09322b7-9ba5-4ec2-b519-a79663da6881" providerId="AD" clId="Web-{F5E2BB5E-42E5-FD7F-0D7F-71F5A761150A}" dt="2024-03-07T15:06:11.951" v="51" actId="20577"/>
          <ac:spMkLst>
            <pc:docMk/>
            <pc:sldMk cId="0" sldId="256"/>
            <ac:spMk id="184" creationId="{00000000-0000-0000-0000-000000000000}"/>
          </ac:spMkLst>
        </pc:spChg>
      </pc:sldChg>
      <pc:sldChg chg="modSp">
        <pc:chgData name="Martens Isabaut" userId="S::isabaut.martens@vlaanderen.be::e09322b7-9ba5-4ec2-b519-a79663da6881" providerId="AD" clId="Web-{F5E2BB5E-42E5-FD7F-0D7F-71F5A761150A}" dt="2024-03-07T14:41:24.943" v="45"/>
        <pc:sldMkLst>
          <pc:docMk/>
          <pc:sldMk cId="0" sldId="259"/>
        </pc:sldMkLst>
        <pc:graphicFrameChg chg="mod modGraphic">
          <ac:chgData name="Martens Isabaut" userId="S::isabaut.martens@vlaanderen.be::e09322b7-9ba5-4ec2-b519-a79663da6881" providerId="AD" clId="Web-{F5E2BB5E-42E5-FD7F-0D7F-71F5A761150A}" dt="2024-03-07T14:41:24.943" v="45"/>
          <ac:graphicFrameMkLst>
            <pc:docMk/>
            <pc:sldMk cId="0" sldId="259"/>
            <ac:graphicFrameMk id="226" creationId="{00000000-0000-0000-0000-000000000000}"/>
          </ac:graphicFrameMkLst>
        </pc:graphicFrameChg>
      </pc:sldChg>
      <pc:sldChg chg="delSp modSp">
        <pc:chgData name="Martens Isabaut" userId="S::isabaut.martens@vlaanderen.be::e09322b7-9ba5-4ec2-b519-a79663da6881" providerId="AD" clId="Web-{F5E2BB5E-42E5-FD7F-0D7F-71F5A761150A}" dt="2024-03-07T15:22:12.596" v="63" actId="14100"/>
        <pc:sldMkLst>
          <pc:docMk/>
          <pc:sldMk cId="0" sldId="296"/>
        </pc:sldMkLst>
        <pc:spChg chg="del">
          <ac:chgData name="Martens Isabaut" userId="S::isabaut.martens@vlaanderen.be::e09322b7-9ba5-4ec2-b519-a79663da6881" providerId="AD" clId="Web-{F5E2BB5E-42E5-FD7F-0D7F-71F5A761150A}" dt="2024-03-07T14:39:58.596" v="32"/>
          <ac:spMkLst>
            <pc:docMk/>
            <pc:sldMk cId="0" sldId="296"/>
            <ac:spMk id="647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F5E2BB5E-42E5-FD7F-0D7F-71F5A761150A}" dt="2024-03-07T14:37:32.918" v="26" actId="20577"/>
          <ac:spMkLst>
            <pc:docMk/>
            <pc:sldMk cId="0" sldId="296"/>
            <ac:spMk id="649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F5E2BB5E-42E5-FD7F-0D7F-71F5A761150A}" dt="2024-03-07T15:22:12.596" v="63" actId="14100"/>
          <ac:spMkLst>
            <pc:docMk/>
            <pc:sldMk cId="0" sldId="296"/>
            <ac:spMk id="650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F5E2BB5E-42E5-FD7F-0D7F-71F5A761150A}" dt="2024-03-07T14:36:50.229" v="10" actId="20577"/>
          <ac:spMkLst>
            <pc:docMk/>
            <pc:sldMk cId="0" sldId="296"/>
            <ac:spMk id="651" creationId="{00000000-0000-0000-0000-000000000000}"/>
          </ac:spMkLst>
        </pc:spChg>
        <pc:grpChg chg="mod">
          <ac:chgData name="Martens Isabaut" userId="S::isabaut.martens@vlaanderen.be::e09322b7-9ba5-4ec2-b519-a79663da6881" providerId="AD" clId="Web-{F5E2BB5E-42E5-FD7F-0D7F-71F5A761150A}" dt="2024-03-07T14:40:04.049" v="33" actId="1076"/>
          <ac:grpSpMkLst>
            <pc:docMk/>
            <pc:sldMk cId="0" sldId="296"/>
            <ac:grpSpMk id="2" creationId="{897897F6-2FF4-3460-8BC4-B4805DF3BD05}"/>
          </ac:grpSpMkLst>
        </pc:grpChg>
      </pc:sldChg>
      <pc:sldChg chg="modSp">
        <pc:chgData name="Martens Isabaut" userId="S::isabaut.martens@vlaanderen.be::e09322b7-9ba5-4ec2-b519-a79663da6881" providerId="AD" clId="Web-{F5E2BB5E-42E5-FD7F-0D7F-71F5A761150A}" dt="2024-03-07T15:19:45.262" v="62" actId="20577"/>
        <pc:sldMkLst>
          <pc:docMk/>
          <pc:sldMk cId="985096318" sldId="314"/>
        </pc:sldMkLst>
        <pc:spChg chg="mod">
          <ac:chgData name="Martens Isabaut" userId="S::isabaut.martens@vlaanderen.be::e09322b7-9ba5-4ec2-b519-a79663da6881" providerId="AD" clId="Web-{F5E2BB5E-42E5-FD7F-0D7F-71F5A761150A}" dt="2024-03-07T15:19:45.262" v="62" actId="20577"/>
          <ac:spMkLst>
            <pc:docMk/>
            <pc:sldMk cId="985096318" sldId="314"/>
            <ac:spMk id="5" creationId="{8CF0CBB3-9D1E-0F97-A81D-1391814F5BB1}"/>
          </ac:spMkLst>
        </pc:spChg>
      </pc:sldChg>
      <pc:sldChg chg="modSp">
        <pc:chgData name="Martens Isabaut" userId="S::isabaut.martens@vlaanderen.be::e09322b7-9ba5-4ec2-b519-a79663da6881" providerId="AD" clId="Web-{F5E2BB5E-42E5-FD7F-0D7F-71F5A761150A}" dt="2024-03-07T14:44:11.027" v="47" actId="20577"/>
        <pc:sldMkLst>
          <pc:docMk/>
          <pc:sldMk cId="1254538507" sldId="316"/>
        </pc:sldMkLst>
        <pc:spChg chg="mod">
          <ac:chgData name="Martens Isabaut" userId="S::isabaut.martens@vlaanderen.be::e09322b7-9ba5-4ec2-b519-a79663da6881" providerId="AD" clId="Web-{F5E2BB5E-42E5-FD7F-0D7F-71F5A761150A}" dt="2024-03-07T14:44:11.027" v="47" actId="20577"/>
          <ac:spMkLst>
            <pc:docMk/>
            <pc:sldMk cId="1254538507" sldId="316"/>
            <ac:spMk id="62" creationId="{F929294B-E1F5-A6AA-8C40-9BBE31A1AC7C}"/>
          </ac:spMkLst>
        </pc:spChg>
      </pc:sldChg>
      <pc:sldChg chg="mod modShow">
        <pc:chgData name="Martens Isabaut" userId="S::isabaut.martens@vlaanderen.be::e09322b7-9ba5-4ec2-b519-a79663da6881" providerId="AD" clId="Web-{F5E2BB5E-42E5-FD7F-0D7F-71F5A761150A}" dt="2024-03-07T14:43:48.932" v="46"/>
        <pc:sldMkLst>
          <pc:docMk/>
          <pc:sldMk cId="1292254193" sldId="353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24-02-29T23:43:10.903" idx="11">
    <p:pos x="10" y="10"/>
    <p:text>misschien dat deze pauze te vroeg zou vallen, ik zou na 1u-1u30 de pauze laten vallen
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682c75e5e_0_1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g27682c75e5e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n-GB" dirty="0"/>
          </a:p>
        </p:txBody>
      </p:sp>
      <p:sp>
        <p:nvSpPr>
          <p:cNvPr id="933" name="Google Shape;933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n-GB" dirty="0"/>
          </a:p>
        </p:txBody>
      </p:sp>
      <p:sp>
        <p:nvSpPr>
          <p:cNvPr id="933" name="Google Shape;933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4413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a30d34c7e0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09" name="Google Shape;309;g1a30d34c7e0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a30d34c7e0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g1a30d34c7e0_0_3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7999"/>
              </a:lnSpc>
              <a:buNone/>
            </a:pPr>
            <a:endParaRPr lang="en-US" sz="2200" dirty="0">
              <a:latin typeface="Helvetica Neue"/>
              <a:ea typeface="Helvetica Neue"/>
              <a:cs typeface="Helvetica Neue"/>
            </a:endParaRPr>
          </a:p>
          <a:p>
            <a:pPr marL="0" indent="0">
              <a:lnSpc>
                <a:spcPct val="117999"/>
              </a:lnSpc>
              <a:buNone/>
            </a:pPr>
            <a:endParaRPr lang="en-US" sz="2200">
              <a:latin typeface="Helvetica Neue"/>
              <a:ea typeface="Helvetica Neue"/>
              <a:cs typeface="Helvetica Neue"/>
            </a:endParaRPr>
          </a:p>
          <a:p>
            <a:pPr marL="0" indent="0">
              <a:lnSpc>
                <a:spcPct val="117999"/>
              </a:lnSpc>
              <a:buNone/>
            </a:pPr>
            <a:endParaRPr lang="en-US" sz="2200">
              <a:latin typeface="Helvetica Neue"/>
              <a:ea typeface="Helvetica Neue"/>
              <a:cs typeface="Helvetica Neue"/>
            </a:endParaRPr>
          </a:p>
          <a:p>
            <a:pPr marL="0" indent="0">
              <a:lnSpc>
                <a:spcPct val="117999"/>
              </a:lnSpc>
              <a:buNone/>
            </a:pPr>
            <a:endParaRPr lang="en-US" sz="2200">
              <a:latin typeface="Helvetica Neue"/>
              <a:ea typeface="Helvetica Neue"/>
              <a:cs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a30d34c7e0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1a30d34c7e0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None/>
            </a:pPr>
            <a:endParaRPr lang="en-US" dirty="0"/>
          </a:p>
        </p:txBody>
      </p:sp>
      <p:sp>
        <p:nvSpPr>
          <p:cNvPr id="318" name="Google Shape;318;g1a30d34c7e0_0_335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d683b01e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ad683b01e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d683b01e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2ad683b01e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a5fd8ed3b0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g2a5fd8ed3b0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nl-B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d683b01e2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2ad683b01e2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d683b01e2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91" name="Google Shape;391;g2ad683b01e2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27220f8db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9" name="Google Shape;229;g2827220f8db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490696dcd7_1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0" name="Google Shape;840;g1490696dcd7_1_5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a30d34c7e0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g1a30d34c7e0_0_4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a30d34c7e0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8" name="Google Shape;428;g1a30d34c7e0_0_4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d683b01e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ad683b01e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a15db3b2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>
              <a:solidFill>
                <a:srgbClr val="373636"/>
              </a:solidFill>
            </a:endParaRPr>
          </a:p>
        </p:txBody>
      </p:sp>
      <p:sp>
        <p:nvSpPr>
          <p:cNvPr id="442" name="Google Shape;442;gfa15db3b2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a30d34c7e0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8" name="Google Shape;428;g1a30d34c7e0_0_4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173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429d96f97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2b429d96f97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488351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b429d96f97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2b429d96f97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b429d96f97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2b429d96f97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429d96f97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b429d96f97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9224f4a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g1b9224f4a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429d96f97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b429d96f97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989548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429d96f97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b429d96f97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051366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a30d34c7e0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8" name="Google Shape;428;g1a30d34c7e0_0_4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274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8" name="Google Shape;5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8133bc4f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56" name="Google Shape;556;g18133bc4f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b294172b68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7" name="Google Shape;567;g1b294172b68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b429d96f97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b429d96f97_0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429d96f9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1" name="Google Shape;611;g2b429d96f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7c39b9eb6b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7" name="Google Shape;637;g17c39b9eb6b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f9e5eed49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f9e5eed49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429d96f9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1" name="Google Shape;611;g2b429d96f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4380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b9224f4a86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60" name="Google Shape;660;g1b9224f4a8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429d96f9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1" name="Google Shape;611;g2b429d96f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42882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fa15db3b2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699" name="Google Shape;699;gfa15db3b2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6" name="Google Shape;71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  <p:sp>
        <p:nvSpPr>
          <p:cNvPr id="1048" name="Google Shape;104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7" name="Google Shape;7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1" name="Google Shape;78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fa15db3b2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93" name="Google Shape;793;gfa15db3b2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a15db3b2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240" name="Google Shape;240;gfa15db3b2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429d96f9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429d96f9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9c5d1c9e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268" name="Google Shape;268;gf9c5d1c9e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n-GB" dirty="0"/>
          </a:p>
        </p:txBody>
      </p:sp>
      <p:sp>
        <p:nvSpPr>
          <p:cNvPr id="933" name="Google Shape;933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3916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n-GB" dirty="0"/>
          </a:p>
        </p:txBody>
      </p:sp>
      <p:sp>
        <p:nvSpPr>
          <p:cNvPr id="933" name="Google Shape;933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971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0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4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3" cy="65481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8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59" cy="88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49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49" cy="45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9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0" name="Google Shape;60;p49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49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3" name="Google Shape;63;p49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4" name="Google Shape;6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9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6" name="Google Shape;66;p49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0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9" name="Google Shape;69;p50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" name="Google Shape;70;p50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1" name="Google Shape;71;p50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2" name="Google Shape;72;p50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5" name="Google Shape;7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0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2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1" cy="510769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2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2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325" cy="319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2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53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3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" name="Google Shape;89;p53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0" name="Google Shape;90;p53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1" name="Google Shape;91;p53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2" name="Google Shape;92;p53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53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53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3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7" name="Google Shape;97;p53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5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54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2" name="Google Shape;10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5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5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5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9" name="Google Shape;109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5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4" name="Google Shape;11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6" name="Google Shape;11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5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5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59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5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8" name="Google Shape;12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6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11/03/2024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6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1" name="Google Shape;14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2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3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3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63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3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met foto">
  <p:cSld name="Titeldia met foto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30d34c7e0_0_324"/>
          <p:cNvSpPr txBox="1">
            <a:spLocks noGrp="1"/>
          </p:cNvSpPr>
          <p:nvPr>
            <p:ph type="body" idx="1"/>
          </p:nvPr>
        </p:nvSpPr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g1a30d34c7e0_0_324"/>
          <p:cNvSpPr txBox="1">
            <a:spLocks noGrp="1"/>
          </p:cNvSpPr>
          <p:nvPr>
            <p:ph type="ctrTitle"/>
          </p:nvPr>
        </p:nvSpPr>
        <p:spPr>
          <a:xfrm>
            <a:off x="4453200" y="2282159"/>
            <a:ext cx="4053900" cy="1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1a30d34c7e0_0_324"/>
          <p:cNvSpPr txBox="1">
            <a:spLocks noGrp="1"/>
          </p:cNvSpPr>
          <p:nvPr>
            <p:ph type="dt" idx="10"/>
          </p:nvPr>
        </p:nvSpPr>
        <p:spPr>
          <a:xfrm>
            <a:off x="2397600" y="4622562"/>
            <a:ext cx="10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11/03/2024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682c75e5e_0_593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Fira Sans Extra Condensed"/>
              <a:buNone/>
            </a:pPr>
            <a:r>
              <a:rPr lang="en-GB" sz="27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6">
          <p15:clr>
            <a:srgbClr val="FA7B17"/>
          </p15:clr>
        </p15:guide>
        <p15:guide id="2" orient="horz" pos="194">
          <p15:clr>
            <a:srgbClr val="FA7B17"/>
          </p15:clr>
        </p15:guide>
        <p15:guide id="3" orient="horz" pos="2229">
          <p15:clr>
            <a:srgbClr val="FA7B17"/>
          </p15:clr>
        </p15:guide>
        <p15:guide id="4" pos="4104">
          <p15:clr>
            <a:srgbClr val="FA7B17"/>
          </p15:clr>
        </p15:guide>
        <p15:guide id="5" pos="216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Tussentitel + Foto links">
  <p:cSld name="Titel + Tussentitel + Foto links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d683b01e2_0_1050"/>
          <p:cNvSpPr/>
          <p:nvPr/>
        </p:nvSpPr>
        <p:spPr>
          <a:xfrm>
            <a:off x="0" y="0"/>
            <a:ext cx="1647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ad683b01e2_0_1050"/>
          <p:cNvSpPr>
            <a:spLocks noGrp="1"/>
          </p:cNvSpPr>
          <p:nvPr>
            <p:ph type="pic" idx="2"/>
          </p:nvPr>
        </p:nvSpPr>
        <p:spPr>
          <a:xfrm>
            <a:off x="4572002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g2ad683b01e2_0_1050"/>
          <p:cNvSpPr txBox="1">
            <a:spLocks noGrp="1"/>
          </p:cNvSpPr>
          <p:nvPr>
            <p:ph type="body" idx="1"/>
          </p:nvPr>
        </p:nvSpPr>
        <p:spPr>
          <a:xfrm>
            <a:off x="627458" y="276226"/>
            <a:ext cx="36801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rm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D3C"/>
              </a:buClr>
              <a:buSzPts val="1500"/>
              <a:buFont typeface="Arial"/>
              <a:buChar char="•"/>
              <a:defRPr sz="1500" cap="none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g2ad683b01e2_0_1050"/>
          <p:cNvSpPr txBox="1">
            <a:spLocks noGrp="1"/>
          </p:cNvSpPr>
          <p:nvPr>
            <p:ph type="title"/>
          </p:nvPr>
        </p:nvSpPr>
        <p:spPr>
          <a:xfrm>
            <a:off x="627458" y="552261"/>
            <a:ext cx="3680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27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2ad683b01e2_0_1050"/>
          <p:cNvSpPr txBox="1">
            <a:spLocks noGrp="1"/>
          </p:cNvSpPr>
          <p:nvPr>
            <p:ph type="ftr" idx="11"/>
          </p:nvPr>
        </p:nvSpPr>
        <p:spPr>
          <a:xfrm>
            <a:off x="629838" y="4758739"/>
            <a:ext cx="3624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2ad683b01e2_0_1050"/>
          <p:cNvSpPr txBox="1">
            <a:spLocks noGrp="1"/>
          </p:cNvSpPr>
          <p:nvPr>
            <p:ph type="sldNum" idx="12"/>
          </p:nvPr>
        </p:nvSpPr>
        <p:spPr>
          <a:xfrm>
            <a:off x="7885506" y="4758739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 b="1" i="0" u="none" strike="noStrike" cap="none">
              <a:solidFill>
                <a:srgbClr val="3C3D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Tussentitel + Inhoud + Tekstvak">
  <p:cSld name="Titel + Tussentitel + Inhoud + Tekstvak"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d683b01e2_0_1354"/>
          <p:cNvSpPr txBox="1">
            <a:spLocks noGrp="1"/>
          </p:cNvSpPr>
          <p:nvPr>
            <p:ph type="body" idx="1"/>
          </p:nvPr>
        </p:nvSpPr>
        <p:spPr>
          <a:xfrm>
            <a:off x="629955" y="1194197"/>
            <a:ext cx="36792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D3C"/>
              </a:buClr>
              <a:buSzPts val="1800"/>
              <a:buFont typeface="Arial"/>
              <a:buChar char="•"/>
              <a:defRPr/>
            </a:lvl1pPr>
            <a:lvl2pPr marL="91440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2ad683b01e2_0_1354"/>
          <p:cNvSpPr txBox="1">
            <a:spLocks noGrp="1"/>
          </p:cNvSpPr>
          <p:nvPr>
            <p:ph type="body" idx="2"/>
          </p:nvPr>
        </p:nvSpPr>
        <p:spPr>
          <a:xfrm>
            <a:off x="4835130" y="552261"/>
            <a:ext cx="3679200" cy="4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D3C"/>
              </a:buClr>
              <a:buSzPts val="1800"/>
              <a:buFont typeface="Arial"/>
              <a:buChar char="•"/>
              <a:defRPr/>
            </a:lvl1pPr>
            <a:lvl2pPr marL="91440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g2ad683b01e2_0_1354"/>
          <p:cNvSpPr txBox="1">
            <a:spLocks noGrp="1"/>
          </p:cNvSpPr>
          <p:nvPr>
            <p:ph type="body" idx="3"/>
          </p:nvPr>
        </p:nvSpPr>
        <p:spPr>
          <a:xfrm>
            <a:off x="627458" y="276226"/>
            <a:ext cx="36801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rm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D3C"/>
              </a:buClr>
              <a:buSzPts val="1500"/>
              <a:buFont typeface="Arial"/>
              <a:buChar char="•"/>
              <a:defRPr sz="1500" cap="none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g2ad683b01e2_0_1354"/>
          <p:cNvSpPr txBox="1">
            <a:spLocks noGrp="1"/>
          </p:cNvSpPr>
          <p:nvPr>
            <p:ph type="title"/>
          </p:nvPr>
        </p:nvSpPr>
        <p:spPr>
          <a:xfrm>
            <a:off x="627458" y="552261"/>
            <a:ext cx="3680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27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2ad683b01e2_0_1354"/>
          <p:cNvSpPr txBox="1">
            <a:spLocks noGrp="1"/>
          </p:cNvSpPr>
          <p:nvPr>
            <p:ph type="ftr" idx="11"/>
          </p:nvPr>
        </p:nvSpPr>
        <p:spPr>
          <a:xfrm>
            <a:off x="629838" y="4758739"/>
            <a:ext cx="3624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g2ad683b01e2_0_1354"/>
          <p:cNvSpPr txBox="1">
            <a:spLocks noGrp="1"/>
          </p:cNvSpPr>
          <p:nvPr>
            <p:ph type="sldNum" idx="12"/>
          </p:nvPr>
        </p:nvSpPr>
        <p:spPr>
          <a:xfrm>
            <a:off x="7885506" y="4758739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 b="1" i="0" u="none" strike="noStrike" cap="none">
              <a:solidFill>
                <a:srgbClr val="3C3D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jdslijn">
  <p:cSld name="Tijdslij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"/>
          <p:cNvSpPr/>
          <p:nvPr/>
        </p:nvSpPr>
        <p:spPr>
          <a:xfrm>
            <a:off x="628650" y="1194199"/>
            <a:ext cx="7885510" cy="345638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ftr" idx="11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ldNum" idx="12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86" name="Google Shape;286;p16"/>
          <p:cNvSpPr>
            <a:spLocks noGrp="1"/>
          </p:cNvSpPr>
          <p:nvPr>
            <p:ph type="dgm" idx="2"/>
          </p:nvPr>
        </p:nvSpPr>
        <p:spPr>
          <a:xfrm>
            <a:off x="1795806" y="1484051"/>
            <a:ext cx="657519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16"/>
          <p:cNvSpPr>
            <a:spLocks noGrp="1"/>
          </p:cNvSpPr>
          <p:nvPr>
            <p:ph type="body" idx="1"/>
          </p:nvPr>
        </p:nvSpPr>
        <p:spPr>
          <a:xfrm>
            <a:off x="1795806" y="2130635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72000" tIns="72000" rIns="72000" bIns="72000" anchor="ctr" anchorCtr="0">
            <a:normAutofit/>
          </a:bodyPr>
          <a:lstStyle>
            <a:lvl1pPr marL="342900" lvl="0" indent="-17145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>
                <a:solidFill>
                  <a:schemeClr val="lt1"/>
                </a:solidFill>
              </a:defRPr>
            </a:lvl1pPr>
            <a:lvl2pPr marL="685800" lvl="1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▪"/>
              <a:defRPr>
                <a:solidFill>
                  <a:schemeClr val="lt1"/>
                </a:solidFill>
              </a:defRPr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3pPr>
            <a:lvl4pPr marL="1371600" lvl="3" indent="-2476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▪"/>
              <a:defRPr>
                <a:solidFill>
                  <a:schemeClr val="lt1"/>
                </a:solidFill>
              </a:defRPr>
            </a:lvl4pPr>
            <a:lvl5pPr marL="1714500" lvl="4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▪"/>
              <a:defRPr>
                <a:solidFill>
                  <a:schemeClr val="lt1"/>
                </a:solidFill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16"/>
          <p:cNvSpPr>
            <a:spLocks noGrp="1"/>
          </p:cNvSpPr>
          <p:nvPr>
            <p:ph type="body" idx="3"/>
          </p:nvPr>
        </p:nvSpPr>
        <p:spPr>
          <a:xfrm>
            <a:off x="1795806" y="30814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72000" tIns="72000" rIns="72000" bIns="72000" anchor="ctr" anchorCtr="0">
            <a:normAutofit/>
          </a:bodyPr>
          <a:lstStyle>
            <a:lvl1pPr marL="342900" lvl="0" indent="-17145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050">
                <a:solidFill>
                  <a:schemeClr val="lt1"/>
                </a:solidFill>
              </a:defRPr>
            </a:lvl1pPr>
            <a:lvl2pPr marL="685800" lvl="1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▪"/>
              <a:defRPr>
                <a:solidFill>
                  <a:schemeClr val="lt1"/>
                </a:solidFill>
              </a:defRPr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3pPr>
            <a:lvl4pPr marL="1371600" lvl="3" indent="-2476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▪"/>
              <a:defRPr>
                <a:solidFill>
                  <a:schemeClr val="lt1"/>
                </a:solidFill>
              </a:defRPr>
            </a:lvl4pPr>
            <a:lvl5pPr marL="1714500" lvl="4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▪"/>
              <a:defRPr>
                <a:solidFill>
                  <a:schemeClr val="lt1"/>
                </a:solidFill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16"/>
          <p:cNvSpPr>
            <a:spLocks noGrp="1"/>
          </p:cNvSpPr>
          <p:nvPr>
            <p:ph type="body" idx="4"/>
          </p:nvPr>
        </p:nvSpPr>
        <p:spPr>
          <a:xfrm>
            <a:off x="1795806" y="40048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2000" tIns="72000" rIns="72000" bIns="72000" anchor="ctr" anchorCtr="0">
            <a:normAutofit/>
          </a:bodyPr>
          <a:lstStyle>
            <a:lvl1pPr marL="342900" lvl="0" indent="-17145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>
                <a:solidFill>
                  <a:schemeClr val="dk1"/>
                </a:solidFill>
              </a:defRPr>
            </a:lvl1pPr>
            <a:lvl2pPr marL="685800" lvl="1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▪"/>
              <a:defRPr>
                <a:solidFill>
                  <a:schemeClr val="lt1"/>
                </a:solidFill>
              </a:defRPr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3pPr>
            <a:lvl4pPr marL="1371600" lvl="3" indent="-2476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▪"/>
              <a:defRPr>
                <a:solidFill>
                  <a:schemeClr val="lt1"/>
                </a:solidFill>
              </a:defRPr>
            </a:lvl4pPr>
            <a:lvl5pPr marL="1714500" lvl="4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▪"/>
              <a:defRPr>
                <a:solidFill>
                  <a:schemeClr val="lt1"/>
                </a:solidFill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body" idx="5"/>
          </p:nvPr>
        </p:nvSpPr>
        <p:spPr>
          <a:xfrm>
            <a:off x="3667575" y="1854811"/>
            <a:ext cx="670917" cy="767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>
            <a:lvl1pPr marL="342900" lvl="0" indent="-17145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▪"/>
              <a:defRPr>
                <a:solidFill>
                  <a:schemeClr val="lt1"/>
                </a:solidFill>
              </a:defRPr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3pPr>
            <a:lvl4pPr marL="1371600" lvl="3" indent="-2476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▪"/>
              <a:defRPr>
                <a:solidFill>
                  <a:schemeClr val="lt1"/>
                </a:solidFill>
              </a:defRPr>
            </a:lvl4pPr>
            <a:lvl5pPr marL="1714500" lvl="4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▪"/>
              <a:defRPr>
                <a:solidFill>
                  <a:schemeClr val="lt1"/>
                </a:solidFill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16"/>
          <p:cNvSpPr>
            <a:spLocks noGrp="1"/>
          </p:cNvSpPr>
          <p:nvPr>
            <p:ph type="body" idx="6"/>
          </p:nvPr>
        </p:nvSpPr>
        <p:spPr>
          <a:xfrm>
            <a:off x="1795806" y="1258949"/>
            <a:ext cx="391500" cy="184064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2000" tIns="72000" rIns="72000" bIns="72000" anchor="ctr" anchorCtr="0">
            <a:normAutofit/>
          </a:bodyPr>
          <a:lstStyle>
            <a:lvl1pPr marL="342900" lvl="0" indent="-17145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▪"/>
              <a:defRPr>
                <a:solidFill>
                  <a:schemeClr val="lt1"/>
                </a:solidFill>
              </a:defRPr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3pPr>
            <a:lvl4pPr marL="1371600" lvl="3" indent="-2476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▪"/>
              <a:defRPr>
                <a:solidFill>
                  <a:schemeClr val="lt1"/>
                </a:solidFill>
              </a:defRPr>
            </a:lvl4pPr>
            <a:lvl5pPr marL="1714500" lvl="4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▪"/>
              <a:defRPr>
                <a:solidFill>
                  <a:schemeClr val="lt1"/>
                </a:solidFill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74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geme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5"/>
            <a:ext cx="7886700" cy="52763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>
                <a:latin typeface="FlandersArtSans-Bold" panose="00000500000000000000" pitchFamily="50" charset="0"/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13"/>
          </a:p>
        </p:txBody>
      </p:sp>
    </p:spTree>
    <p:extLst>
      <p:ext uri="{BB962C8B-B14F-4D97-AF65-F5344CB8AC3E}">
        <p14:creationId xmlns:p14="http://schemas.microsoft.com/office/powerpoint/2010/main" val="83116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5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11/03/2024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_01">
  <p:cSld name="Quote_0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7682c75e5e_0_236"/>
          <p:cNvSpPr/>
          <p:nvPr/>
        </p:nvSpPr>
        <p:spPr>
          <a:xfrm>
            <a:off x="1330287" y="1404650"/>
            <a:ext cx="7813800" cy="20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g27682c75e5e_0_236"/>
          <p:cNvSpPr txBox="1">
            <a:spLocks noGrp="1"/>
          </p:cNvSpPr>
          <p:nvPr>
            <p:ph type="body" idx="1"/>
          </p:nvPr>
        </p:nvSpPr>
        <p:spPr>
          <a:xfrm>
            <a:off x="1611217" y="1644268"/>
            <a:ext cx="7251900" cy="15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Arial"/>
              <a:buNone/>
              <a:defRPr sz="33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500">
                <a:solidFill>
                  <a:srgbClr val="8E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8E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1200">
                <a:solidFill>
                  <a:srgbClr val="8E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1200">
                <a:solidFill>
                  <a:srgbClr val="8E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200"/>
              <a:buNone/>
              <a:defRPr sz="1200">
                <a:solidFill>
                  <a:srgbClr val="8E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200"/>
              <a:buNone/>
              <a:defRPr sz="1200">
                <a:solidFill>
                  <a:srgbClr val="8E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200"/>
              <a:buNone/>
              <a:defRPr sz="1200">
                <a:solidFill>
                  <a:srgbClr val="8E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200"/>
              <a:buNone/>
              <a:defRPr sz="1200">
                <a:solidFill>
                  <a:srgbClr val="8E8E8E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g27682c75e5e_0_236"/>
          <p:cNvSpPr txBox="1">
            <a:spLocks noGrp="1"/>
          </p:cNvSpPr>
          <p:nvPr>
            <p:ph type="ftr" idx="11"/>
          </p:nvPr>
        </p:nvSpPr>
        <p:spPr>
          <a:xfrm>
            <a:off x="7355609" y="4856892"/>
            <a:ext cx="154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27682c75e5e_0_236"/>
          <p:cNvSpPr txBox="1">
            <a:spLocks noGrp="1"/>
          </p:cNvSpPr>
          <p:nvPr>
            <p:ph type="sldNum" idx="12"/>
          </p:nvPr>
        </p:nvSpPr>
        <p:spPr>
          <a:xfrm>
            <a:off x="8515350" y="4856893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g27682c75e5e_0_236"/>
          <p:cNvSpPr txBox="1"/>
          <p:nvPr/>
        </p:nvSpPr>
        <p:spPr>
          <a:xfrm>
            <a:off x="150943" y="313266"/>
            <a:ext cx="14604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0"/>
              <a:buFont typeface="Calibri"/>
              <a:buNone/>
            </a:pPr>
            <a:r>
              <a:rPr lang="en-GB" sz="2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 </a:t>
            </a:r>
            <a:endParaRPr sz="2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gemeen_01">
  <p:cSld name="Algemeen_0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bc886f3315_0_48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1bc886f3315_0_485"/>
          <p:cNvSpPr txBox="1">
            <a:spLocks noGrp="1"/>
          </p:cNvSpPr>
          <p:nvPr>
            <p:ph type="body" idx="1"/>
          </p:nvPr>
        </p:nvSpPr>
        <p:spPr>
          <a:xfrm>
            <a:off x="628650" y="1409326"/>
            <a:ext cx="7886700" cy="3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g1bc886f3315_0_485"/>
          <p:cNvSpPr txBox="1">
            <a:spLocks noGrp="1"/>
          </p:cNvSpPr>
          <p:nvPr>
            <p:ph type="ftr" idx="11"/>
          </p:nvPr>
        </p:nvSpPr>
        <p:spPr>
          <a:xfrm>
            <a:off x="7355609" y="4856892"/>
            <a:ext cx="154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1bc886f3315_0_485"/>
          <p:cNvSpPr txBox="1">
            <a:spLocks noGrp="1"/>
          </p:cNvSpPr>
          <p:nvPr>
            <p:ph type="sldNum" idx="12"/>
          </p:nvPr>
        </p:nvSpPr>
        <p:spPr>
          <a:xfrm>
            <a:off x="8515350" y="4856893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g1bc886f3315_0_485"/>
          <p:cNvSpPr/>
          <p:nvPr/>
        </p:nvSpPr>
        <p:spPr>
          <a:xfrm>
            <a:off x="0" y="0"/>
            <a:ext cx="1647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g1bc886f3315_0_485"/>
          <p:cNvSpPr txBox="1">
            <a:spLocks noGrp="1"/>
          </p:cNvSpPr>
          <p:nvPr>
            <p:ph type="body" idx="2"/>
          </p:nvPr>
        </p:nvSpPr>
        <p:spPr>
          <a:xfrm>
            <a:off x="628650" y="931163"/>
            <a:ext cx="7886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</a:defRPr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3"/>
          <p:cNvPicPr preferRelativeResize="0"/>
          <p:nvPr/>
        </p:nvPicPr>
        <p:blipFill rotWithShape="1">
          <a:blip r:embed="rId2">
            <a:alphaModFix/>
          </a:blip>
          <a:srcRect l="763" t="1399" r="6439" b="3433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3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>
  <p:cSld name="Titel en 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5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7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62" cy="88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078" cy="38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30" cy="223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39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39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11/03/2024</a:t>
            </a:r>
            <a:endParaRPr/>
          </a:p>
        </p:txBody>
      </p:sp>
      <p:sp>
        <p:nvSpPr>
          <p:cNvPr id="9" name="Google Shape;9;p39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9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inup.ec.europa.eu/collection/nifo-national-interoperability-framework-observatory/solution/european-interoperability-framework-eif-toolbox/levels-interoperabilit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data.vlaanderen.be/cms/Proces_en_methode_voor_de_erkenning_van_datastandaarden_v1.0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waterkwalitei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statistiek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datakwalitei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observaties-en-metingen/kandidaatstandaard/2022-04-28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lde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emiceu.github.io/MLDCAT-AP/releases/2.0.0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3.safelinks.protection.outlook.com/?url=https%3A%2F%2Fmiro.com%2Fwelcomeonboard%2FWWZoeGRKdVJFNWNmWU1Rcld3blZDZVduUlVuMW0yU0c2YTFHSFhEUmRKN0hnSVl5Q2gyTzRDc0V1ajRHRXV5THwzNDU4NzY0NTM1NTI4NTkwNzI1fDI%3D%3Fshare_link_id%3D130862338339&amp;data=05%7C02%7Cwilliam.verbeeck%40vlaanderen.be%7C6ac56ac2a8a54c42477108dc3d217dd3%7C0c0338a695614ee8b8d64e89cbd520a0%7C0%7C0%7C638452461247017972%7CUnknown%7CTWFpbGZsb3d8eyJWIjoiMC4wLjAwMDAiLCJQIjoiV2luMzIiLCJBTiI6Ik1haWwiLCJXVCI6Mn0%3D%7C0%7C%7C%7C&amp;sdata=U1lRMYDQKIsS5VwTSdoJ%2FB56Deg17JH7mZ%2FD1Ptq7aI%3D&amp;reserved=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laanderen.be/digitaal-vlaanderen/agenda/evenementen/oslo-digitale-watermeter/thematische-werkgroep-1-oslo-digitale-watermeter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digitaal.vlaanderen@kb.vlaanderen.b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Informatievlaanderen/OSLOthema-DigitaleWatermeter" TargetMode="External"/><Relationship Id="rId5" Type="http://schemas.openxmlformats.org/officeDocument/2006/relationships/image" Target="../media/image59.png"/><Relationship Id="rId4" Type="http://schemas.openxmlformats.org/officeDocument/2006/relationships/hyperlink" Target="mailto:william.verbeeck@vlaanderen.be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ys standing outdoors on lawn, spraying each other with water from garden hose">
            <a:extLst>
              <a:ext uri="{FF2B5EF4-FFF2-40B4-BE49-F238E27FC236}">
                <a16:creationId xmlns:a16="http://schemas.microsoft.com/office/drawing/2014/main" id="{CDF328F0-2ACE-3233-0792-D29910DEE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1" t="166" r="28225" b="-332"/>
          <a:stretch/>
        </p:blipFill>
        <p:spPr>
          <a:xfrm>
            <a:off x="4298351" y="-6475"/>
            <a:ext cx="4841173" cy="5152048"/>
          </a:xfrm>
          <a:prstGeom prst="rect">
            <a:avLst/>
          </a:prstGeom>
        </p:spPr>
      </p:pic>
      <p:grpSp>
        <p:nvGrpSpPr>
          <p:cNvPr id="180" name="Google Shape;180;g27682c75e5e_0_1146"/>
          <p:cNvGrpSpPr/>
          <p:nvPr/>
        </p:nvGrpSpPr>
        <p:grpSpPr>
          <a:xfrm>
            <a:off x="0" y="2054"/>
            <a:ext cx="5644936" cy="5143501"/>
            <a:chOff x="0" y="0"/>
            <a:chExt cx="8134350" cy="6858001"/>
          </a:xfrm>
        </p:grpSpPr>
        <p:sp>
          <p:nvSpPr>
            <p:cNvPr id="181" name="Google Shape;181;g27682c75e5e_0_1146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7682c75e5e_0_1146"/>
            <p:cNvSpPr/>
            <p:nvPr/>
          </p:nvSpPr>
          <p:spPr>
            <a:xfrm>
              <a:off x="0" y="0"/>
              <a:ext cx="52959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g27682c75e5e_0_1146"/>
          <p:cNvSpPr txBox="1"/>
          <p:nvPr/>
        </p:nvSpPr>
        <p:spPr>
          <a:xfrm>
            <a:off x="490347" y="1654584"/>
            <a:ext cx="56127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59"/>
              <a:buFont typeface="Arial"/>
              <a:buNone/>
            </a:pPr>
            <a:r>
              <a:rPr lang="en-GB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r>
              <a:rPr lang="en-GB" dirty="0"/>
              <a:t> </a:t>
            </a:r>
            <a:r>
              <a:rPr lang="en-GB" sz="3200" dirty="0" err="1">
                <a:solidFill>
                  <a:schemeClr val="dk1"/>
                </a:solidFill>
              </a:rPr>
              <a:t>Digitale</a:t>
            </a:r>
            <a:r>
              <a:rPr lang="en-GB" sz="3200" dirty="0">
                <a:solidFill>
                  <a:schemeClr val="dk1"/>
                </a:solidFill>
              </a:rPr>
              <a:t> </a:t>
            </a:r>
            <a:r>
              <a:rPr lang="en-GB" sz="3200" dirty="0" err="1">
                <a:solidFill>
                  <a:schemeClr val="dk1"/>
                </a:solidFill>
              </a:rPr>
              <a:t>Watermeter</a:t>
            </a:r>
            <a:br>
              <a:rPr lang="en-GB" sz="3200" dirty="0">
                <a:solidFill>
                  <a:schemeClr val="dk1"/>
                </a:solidFill>
              </a:rPr>
            </a:br>
            <a:r>
              <a:rPr lang="en-GB" sz="2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-GB" sz="2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7682c75e5e_0_1146"/>
          <p:cNvSpPr txBox="1"/>
          <p:nvPr/>
        </p:nvSpPr>
        <p:spPr>
          <a:xfrm>
            <a:off x="492400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Welkom!</a:t>
            </a:r>
            <a:br>
              <a:rPr lang="en-GB" sz="1550" b="0" i="0" u="none" strike="noStrike" cap="none">
                <a:latin typeface="Arial"/>
                <a:ea typeface="Arial"/>
                <a:cs typeface="Arial"/>
              </a:rPr>
            </a:b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400"/>
            </a:pPr>
            <a:r>
              <a:rPr lang="en-GB" err="1"/>
              <a:t>Maandag</a:t>
            </a:r>
            <a:r>
              <a:rPr lang="en-GB"/>
              <a:t> 11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err="1"/>
              <a:t>Maart</a:t>
            </a:r>
            <a:r>
              <a:rPr lang="en-GB"/>
              <a:t> 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GB"/>
              <a:t>4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7682c75e5e_0_1146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err="1"/>
              <a:t>Pidpa</a:t>
            </a:r>
            <a:endParaRPr lang="en-GB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err="1"/>
              <a:t>Desguinlei</a:t>
            </a:r>
            <a:r>
              <a:rPr lang="en-GB"/>
              <a:t> 246, </a:t>
            </a:r>
            <a:r>
              <a:rPr lang="en-GB" err="1"/>
              <a:t>Antwerpen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Zaal “</a:t>
            </a:r>
            <a:r>
              <a:rPr lang="en-GB" err="1"/>
              <a:t>Schelde</a:t>
            </a:r>
            <a:r>
              <a:rPr lang="en-GB"/>
              <a:t>”</a:t>
            </a:r>
            <a:endParaRPr/>
          </a:p>
        </p:txBody>
      </p:sp>
      <p:pic>
        <p:nvPicPr>
          <p:cNvPr id="186" name="Google Shape;186;g27682c75e5e_0_1146"/>
          <p:cNvPicPr preferRelativeResize="0"/>
          <p:nvPr/>
        </p:nvPicPr>
        <p:blipFill rotWithShape="1">
          <a:blip r:embed="rId4">
            <a:alphaModFix/>
          </a:blip>
          <a:srcRect l="5320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7682c75e5e_0_1146"/>
          <p:cNvSpPr txBox="1"/>
          <p:nvPr/>
        </p:nvSpPr>
        <p:spPr>
          <a:xfrm>
            <a:off x="492400" y="4546300"/>
            <a:ext cx="32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GB" sz="14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starten</a:t>
            </a: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om </a:t>
            </a:r>
            <a:r>
              <a:rPr lang="en-GB" b="1"/>
              <a:t>9:05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"/>
          <p:cNvSpPr txBox="1">
            <a:spLocks noGrp="1"/>
          </p:cNvSpPr>
          <p:nvPr>
            <p:ph type="title"/>
          </p:nvPr>
        </p:nvSpPr>
        <p:spPr>
          <a:xfrm>
            <a:off x="454738" y="572582"/>
            <a:ext cx="4203622" cy="52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>
              <a:buSzPct val="125000"/>
            </a:pPr>
            <a:r>
              <a:rPr lang="en-GB" sz="2400" dirty="0"/>
              <a:t>PIO-</a:t>
            </a:r>
            <a:r>
              <a:rPr lang="en-GB" sz="2400" dirty="0" err="1"/>
              <a:t>traject</a:t>
            </a:r>
            <a:r>
              <a:rPr lang="en-GB" sz="2400" dirty="0"/>
              <a:t> Doelstellingen</a:t>
            </a:r>
            <a:endParaRPr dirty="0"/>
          </a:p>
        </p:txBody>
      </p:sp>
      <p:sp>
        <p:nvSpPr>
          <p:cNvPr id="939" name="Google Shape;939;p3"/>
          <p:cNvSpPr txBox="1"/>
          <p:nvPr/>
        </p:nvSpPr>
        <p:spPr>
          <a:xfrm>
            <a:off x="386096" y="1103720"/>
            <a:ext cx="3975719" cy="3962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lang="en-GB" sz="800" b="1" i="0" u="none" strike="noStrike" cap="none" dirty="0">
              <a:solidFill>
                <a:srgbClr val="373636"/>
              </a:solidFill>
              <a:latin typeface="Arial"/>
              <a:ea typeface="Arial"/>
              <a:cs typeface="Arial"/>
            </a:endParaRPr>
          </a:p>
          <a:p>
            <a:pPr marL="342900" indent="-342900">
              <a:buSzPts val="1200"/>
              <a:buAutoNum type="arabicPeriod"/>
            </a:pPr>
            <a:r>
              <a:rPr lang="en-GB" sz="1600" b="1" dirty="0" err="1">
                <a:solidFill>
                  <a:srgbClr val="373636"/>
                </a:solidFill>
              </a:rPr>
              <a:t>Verbruiksgegevens</a:t>
            </a:r>
            <a:r>
              <a:rPr lang="en-GB" sz="1600" dirty="0">
                <a:solidFill>
                  <a:srgbClr val="373636"/>
                </a:solidFill>
              </a:rPr>
              <a:t> van </a:t>
            </a:r>
            <a:r>
              <a:rPr lang="en-GB" sz="1600" dirty="0" err="1">
                <a:solidFill>
                  <a:srgbClr val="373636"/>
                </a:solidFill>
              </a:rPr>
              <a:t>drinkwater</a:t>
            </a:r>
            <a:r>
              <a:rPr lang="en-GB" sz="1600" dirty="0">
                <a:solidFill>
                  <a:srgbClr val="373636"/>
                </a:solidFill>
              </a:rPr>
              <a:t> met </a:t>
            </a:r>
            <a:r>
              <a:rPr lang="en-GB" sz="1600" dirty="0" err="1">
                <a:solidFill>
                  <a:srgbClr val="373636"/>
                </a:solidFill>
              </a:rPr>
              <a:t>een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fijner</a:t>
            </a:r>
            <a:r>
              <a:rPr lang="en-GB" sz="1600" dirty="0">
                <a:solidFill>
                  <a:srgbClr val="373636"/>
                </a:solidFill>
              </a:rPr>
              <a:t> detail </a:t>
            </a:r>
            <a:r>
              <a:rPr lang="en-GB" sz="1600" b="1" dirty="0" err="1">
                <a:solidFill>
                  <a:srgbClr val="373636"/>
                </a:solidFill>
              </a:rPr>
              <a:t>ter</a:t>
            </a:r>
            <a:r>
              <a:rPr lang="en-GB" sz="1600" b="1" dirty="0">
                <a:solidFill>
                  <a:srgbClr val="373636"/>
                </a:solidFill>
              </a:rPr>
              <a:t> </a:t>
            </a:r>
            <a:r>
              <a:rPr lang="en-GB" sz="1600" b="1" dirty="0" err="1">
                <a:solidFill>
                  <a:srgbClr val="373636"/>
                </a:solidFill>
              </a:rPr>
              <a:t>beschikking</a:t>
            </a:r>
            <a:r>
              <a:rPr lang="en-GB" sz="1600" b="1" dirty="0">
                <a:solidFill>
                  <a:srgbClr val="373636"/>
                </a:solidFill>
              </a:rPr>
              <a:t> </a:t>
            </a:r>
            <a:r>
              <a:rPr lang="en-GB" sz="1600" b="1" dirty="0" err="1">
                <a:solidFill>
                  <a:srgbClr val="373636"/>
                </a:solidFill>
              </a:rPr>
              <a:t>stellen</a:t>
            </a:r>
            <a:r>
              <a:rPr lang="en-GB" sz="1600" dirty="0">
                <a:solidFill>
                  <a:srgbClr val="373636"/>
                </a:solidFill>
              </a:rPr>
              <a:t>, </a:t>
            </a:r>
            <a:r>
              <a:rPr lang="en-GB" sz="1600" dirty="0" err="1">
                <a:solidFill>
                  <a:srgbClr val="373636"/>
                </a:solidFill>
              </a:rPr>
              <a:t>zowel</a:t>
            </a:r>
            <a:r>
              <a:rPr lang="en-GB" sz="1600" dirty="0">
                <a:solidFill>
                  <a:srgbClr val="373636"/>
                </a:solidFill>
              </a:rPr>
              <a:t> in de </a:t>
            </a:r>
            <a:r>
              <a:rPr lang="en-GB" sz="1600" b="1" dirty="0" err="1">
                <a:solidFill>
                  <a:srgbClr val="373636"/>
                </a:solidFill>
              </a:rPr>
              <a:t>tijd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als</a:t>
            </a:r>
            <a:r>
              <a:rPr lang="en-GB" sz="1600" dirty="0">
                <a:solidFill>
                  <a:srgbClr val="373636"/>
                </a:solidFill>
              </a:rPr>
              <a:t> in de </a:t>
            </a:r>
            <a:r>
              <a:rPr lang="en-GB" sz="1600" b="1" dirty="0" err="1">
                <a:solidFill>
                  <a:srgbClr val="373636"/>
                </a:solidFill>
              </a:rPr>
              <a:t>ruimte</a:t>
            </a:r>
            <a:r>
              <a:rPr lang="en-GB" sz="1600" dirty="0">
                <a:solidFill>
                  <a:srgbClr val="373636"/>
                </a:solidFill>
              </a:rPr>
              <a:t>.</a:t>
            </a:r>
            <a:br>
              <a:rPr lang="en-US" sz="1600" dirty="0">
                <a:solidFill>
                  <a:srgbClr val="373636"/>
                </a:solidFill>
              </a:rPr>
            </a:br>
            <a:endParaRPr lang="en-GB" sz="1600" dirty="0">
              <a:solidFill>
                <a:srgbClr val="373636"/>
              </a:solidFill>
            </a:endParaRPr>
          </a:p>
          <a:p>
            <a:pPr marL="342900" indent="-342900">
              <a:buSzPts val="1200"/>
              <a:buAutoNum type="arabicPeriod"/>
            </a:pPr>
            <a:r>
              <a:rPr lang="en-GB" sz="1600" b="1" dirty="0" err="1">
                <a:solidFill>
                  <a:srgbClr val="373636"/>
                </a:solidFill>
              </a:rPr>
              <a:t>Verbruiksgegevens</a:t>
            </a:r>
            <a:r>
              <a:rPr lang="en-GB" sz="1600" dirty="0">
                <a:solidFill>
                  <a:srgbClr val="373636"/>
                </a:solidFill>
              </a:rPr>
              <a:t> op </a:t>
            </a:r>
            <a:r>
              <a:rPr lang="en-GB" sz="1600" dirty="0" err="1">
                <a:solidFill>
                  <a:srgbClr val="373636"/>
                </a:solidFill>
              </a:rPr>
              <a:t>een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b="1" dirty="0" err="1">
                <a:solidFill>
                  <a:srgbClr val="373636"/>
                </a:solidFill>
              </a:rPr>
              <a:t>ruimtelijke</a:t>
            </a:r>
            <a:r>
              <a:rPr lang="en-GB" sz="1600" b="1" dirty="0">
                <a:solidFill>
                  <a:srgbClr val="373636"/>
                </a:solidFill>
              </a:rPr>
              <a:t> </a:t>
            </a:r>
            <a:r>
              <a:rPr lang="en-GB" sz="1600" b="1" dirty="0" err="1">
                <a:solidFill>
                  <a:srgbClr val="373636"/>
                </a:solidFill>
              </a:rPr>
              <a:t>schaal</a:t>
            </a:r>
            <a:r>
              <a:rPr lang="en-GB" sz="1600" b="1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kunnen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b="1" dirty="0" err="1">
                <a:solidFill>
                  <a:srgbClr val="373636"/>
                </a:solidFill>
              </a:rPr>
              <a:t>analyseren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b="1" dirty="0" err="1">
                <a:solidFill>
                  <a:srgbClr val="373636"/>
                </a:solidFill>
              </a:rPr>
              <a:t>voorspellen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binnen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een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beperkte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b="1" dirty="0" err="1">
                <a:solidFill>
                  <a:srgbClr val="373636"/>
                </a:solidFill>
              </a:rPr>
              <a:t>tijdspanne</a:t>
            </a:r>
            <a:r>
              <a:rPr lang="en-GB" sz="1600" dirty="0">
                <a:solidFill>
                  <a:srgbClr val="373636"/>
                </a:solidFill>
              </a:rPr>
              <a:t> om zo  </a:t>
            </a:r>
            <a:r>
              <a:rPr lang="en-GB" sz="1600" dirty="0" err="1">
                <a:solidFill>
                  <a:srgbClr val="373636"/>
                </a:solidFill>
              </a:rPr>
              <a:t>operationele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beslissingen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te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ondersteunen</a:t>
            </a:r>
            <a:r>
              <a:rPr lang="en-GB" sz="1600" dirty="0">
                <a:solidFill>
                  <a:srgbClr val="373636"/>
                </a:solidFill>
              </a:rPr>
              <a:t> met </a:t>
            </a:r>
            <a:r>
              <a:rPr lang="en-GB" sz="1600" dirty="0" err="1">
                <a:solidFill>
                  <a:srgbClr val="373636"/>
                </a:solidFill>
              </a:rPr>
              <a:t>beschikbare</a:t>
            </a:r>
            <a:r>
              <a:rPr lang="en-GB" sz="1600" dirty="0">
                <a:solidFill>
                  <a:srgbClr val="373636"/>
                </a:solidFill>
              </a:rPr>
              <a:t> data.</a:t>
            </a:r>
            <a:br>
              <a:rPr lang="en-GB" dirty="0"/>
            </a:b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endParaRPr lang="en-GB" b="0" i="0" u="none" strike="noStrike" cap="none" dirty="0">
              <a:solidFill>
                <a:srgbClr val="373636"/>
              </a:solidFill>
              <a:latin typeface="Arial"/>
              <a:ea typeface="Arial"/>
              <a:cs typeface="Arial"/>
            </a:endParaRPr>
          </a:p>
          <a:p>
            <a:pPr marL="213995" marR="0" lvl="0" indent="-1377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1" i="0" u="none" strike="noStrike" cap="none" dirty="0">
              <a:solidFill>
                <a:srgbClr val="373636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1" i="0" u="none" strike="noStrike" cap="none" dirty="0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3995" marR="0" lvl="0" indent="-147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100" b="0" i="0" u="none" strike="noStrike" cap="none" dirty="0">
              <a:solidFill>
                <a:srgbClr val="373636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3" name="Picture 2" descr="Hand washing">
            <a:extLst>
              <a:ext uri="{FF2B5EF4-FFF2-40B4-BE49-F238E27FC236}">
                <a16:creationId xmlns:a16="http://schemas.microsoft.com/office/drawing/2014/main" id="{B7442B48-B20E-52F7-2291-04D00D611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1" r="19106" b="-166"/>
          <a:stretch/>
        </p:blipFill>
        <p:spPr>
          <a:xfrm>
            <a:off x="4384506" y="1990"/>
            <a:ext cx="4761936" cy="51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3223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"/>
          <p:cNvSpPr txBox="1">
            <a:spLocks noGrp="1"/>
          </p:cNvSpPr>
          <p:nvPr>
            <p:ph type="title"/>
          </p:nvPr>
        </p:nvSpPr>
        <p:spPr>
          <a:xfrm>
            <a:off x="523569" y="692949"/>
            <a:ext cx="4203622" cy="52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r>
              <a:rPr lang="en-GB" sz="2400" dirty="0" err="1"/>
              <a:t>Vlaamse</a:t>
            </a:r>
            <a:r>
              <a:rPr lang="en-GB" sz="2400" dirty="0"/>
              <a:t> Smart Data Space</a:t>
            </a:r>
          </a:p>
        </p:txBody>
      </p:sp>
      <p:sp>
        <p:nvSpPr>
          <p:cNvPr id="939" name="Google Shape;939;p3"/>
          <p:cNvSpPr txBox="1"/>
          <p:nvPr/>
        </p:nvSpPr>
        <p:spPr>
          <a:xfrm>
            <a:off x="493589" y="1413012"/>
            <a:ext cx="8464374" cy="2777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85750" indent="-285750">
              <a:buChar char="•"/>
            </a:pPr>
            <a:r>
              <a:rPr lang="en-GB" sz="1600" b="1" err="1"/>
              <a:t>Vlaamse</a:t>
            </a:r>
            <a:r>
              <a:rPr lang="en-GB" sz="1600" b="1" dirty="0"/>
              <a:t> Smart Data Space (VSDS)</a:t>
            </a:r>
            <a:r>
              <a:rPr lang="en-GB" sz="1600" dirty="0"/>
              <a:t>: </a:t>
            </a:r>
            <a:r>
              <a:rPr lang="en-GB" sz="1600" err="1"/>
              <a:t>innovatieve</a:t>
            </a:r>
            <a:r>
              <a:rPr lang="en-GB" sz="1600" dirty="0"/>
              <a:t> </a:t>
            </a:r>
            <a:r>
              <a:rPr lang="en-GB" sz="1600" err="1"/>
              <a:t>methodes</a:t>
            </a:r>
            <a:r>
              <a:rPr lang="en-GB" sz="1600" dirty="0"/>
              <a:t> om </a:t>
            </a:r>
            <a:r>
              <a:rPr lang="en-GB" sz="1600" err="1"/>
              <a:t>gegevens</a:t>
            </a:r>
            <a:r>
              <a:rPr lang="en-GB" sz="1600" dirty="0"/>
              <a:t> </a:t>
            </a:r>
            <a:r>
              <a:rPr lang="en-GB" sz="1600" err="1"/>
              <a:t>betrouwbaar</a:t>
            </a:r>
            <a:r>
              <a:rPr lang="en-GB" sz="1600" dirty="0"/>
              <a:t> </a:t>
            </a:r>
            <a:r>
              <a:rPr lang="en-GB" sz="1600" err="1"/>
              <a:t>te</a:t>
            </a:r>
            <a:r>
              <a:rPr lang="en-GB" sz="1600" dirty="0"/>
              <a:t> </a:t>
            </a:r>
            <a:r>
              <a:rPr lang="en-GB" sz="1600" err="1"/>
              <a:t>delen</a:t>
            </a:r>
            <a:r>
              <a:rPr lang="en-GB" sz="1600" dirty="0"/>
              <a:t> met </a:t>
            </a:r>
            <a:r>
              <a:rPr lang="en-GB" sz="1600" err="1"/>
              <a:t>gemeenschappelijk</a:t>
            </a:r>
            <a:r>
              <a:rPr lang="en-GB" sz="1600" dirty="0"/>
              <a:t> </a:t>
            </a:r>
            <a:r>
              <a:rPr lang="en-GB" sz="1600" err="1"/>
              <a:t>overeengekomen</a:t>
            </a:r>
            <a:r>
              <a:rPr lang="en-GB" sz="1600" dirty="0"/>
              <a:t> </a:t>
            </a:r>
            <a:r>
              <a:rPr lang="en-GB" sz="1600" err="1"/>
              <a:t>afspraken</a:t>
            </a:r>
            <a:r>
              <a:rPr lang="en-GB" sz="1600" dirty="0"/>
              <a:t>.</a:t>
            </a:r>
            <a:br>
              <a:rPr lang="en-GB" sz="1600" dirty="0"/>
            </a:br>
            <a:endParaRPr lang="en-GB" sz="1600" dirty="0"/>
          </a:p>
          <a:p>
            <a:pPr marL="285750" indent="-285750">
              <a:buChar char="•"/>
            </a:pPr>
            <a:r>
              <a:rPr lang="en-GB" sz="1600" dirty="0"/>
              <a:t>Delen van data </a:t>
            </a:r>
            <a:r>
              <a:rPr lang="en-GB" sz="1600" err="1"/>
              <a:t>volgens</a:t>
            </a:r>
            <a:r>
              <a:rPr lang="en-GB" sz="1600" dirty="0"/>
              <a:t> </a:t>
            </a:r>
            <a:r>
              <a:rPr lang="en-GB" sz="1600" err="1"/>
              <a:t>concepten</a:t>
            </a:r>
            <a:r>
              <a:rPr lang="en-GB" sz="1600" dirty="0"/>
              <a:t> van de </a:t>
            </a:r>
            <a:r>
              <a:rPr lang="en-GB" sz="1600" i="1" dirty="0"/>
              <a:t>data space </a:t>
            </a:r>
            <a:r>
              <a:rPr lang="en-GB" sz="1600" err="1"/>
              <a:t>laat</a:t>
            </a:r>
            <a:r>
              <a:rPr lang="en-GB" sz="1600" dirty="0"/>
              <a:t> toe om data op </a:t>
            </a:r>
            <a:r>
              <a:rPr lang="en-GB" sz="1600" err="1"/>
              <a:t>een</a:t>
            </a:r>
            <a:r>
              <a:rPr lang="en-GB" sz="1600" dirty="0"/>
              <a:t> </a:t>
            </a:r>
            <a:r>
              <a:rPr lang="en-GB" sz="1600" b="1" err="1"/>
              <a:t>gestandaardiseerde</a:t>
            </a:r>
            <a:r>
              <a:rPr lang="en-GB" sz="1600" b="1" dirty="0"/>
              <a:t> </a:t>
            </a:r>
            <a:r>
              <a:rPr lang="en-GB" sz="1600" b="1" err="1"/>
              <a:t>manier</a:t>
            </a:r>
            <a:r>
              <a:rPr lang="en-GB" sz="1600" dirty="0"/>
              <a:t> </a:t>
            </a:r>
            <a:r>
              <a:rPr lang="en-GB" sz="1600" err="1"/>
              <a:t>te</a:t>
            </a:r>
            <a:r>
              <a:rPr lang="en-GB" sz="1600" dirty="0"/>
              <a:t> </a:t>
            </a:r>
            <a:r>
              <a:rPr lang="en-GB" sz="1600" err="1"/>
              <a:t>publiceren</a:t>
            </a:r>
            <a:r>
              <a:rPr lang="en-GB" sz="1600" dirty="0"/>
              <a:t> om zo </a:t>
            </a:r>
            <a:r>
              <a:rPr lang="en-GB" sz="1600" err="1"/>
              <a:t>hergebruik</a:t>
            </a:r>
            <a:r>
              <a:rPr lang="en-GB" sz="1600" dirty="0"/>
              <a:t> </a:t>
            </a:r>
            <a:r>
              <a:rPr lang="en-GB" sz="1600" err="1"/>
              <a:t>te</a:t>
            </a:r>
            <a:r>
              <a:rPr lang="en-GB" sz="1600" dirty="0"/>
              <a:t> </a:t>
            </a:r>
            <a:r>
              <a:rPr lang="en-GB" sz="1600" err="1"/>
              <a:t>stimuleren</a:t>
            </a:r>
            <a:r>
              <a:rPr lang="en-GB" sz="1600" dirty="0"/>
              <a:t>. </a:t>
            </a:r>
            <a:endParaRPr lang="en-GB"/>
          </a:p>
          <a:p>
            <a:pPr marL="285750" indent="-285750">
              <a:buChar char="•"/>
            </a:pPr>
            <a:endParaRPr lang="en-GB" sz="1600" dirty="0"/>
          </a:p>
          <a:p>
            <a:pPr marL="285750" indent="-285750">
              <a:buChar char="•"/>
            </a:pPr>
            <a:r>
              <a:rPr lang="en-GB" sz="1600" dirty="0"/>
              <a:t>Data </a:t>
            </a:r>
            <a:r>
              <a:rPr lang="en-GB" sz="1600" dirty="0" err="1"/>
              <a:t>worden</a:t>
            </a:r>
            <a:r>
              <a:rPr lang="en-GB" sz="1600" dirty="0"/>
              <a:t> </a:t>
            </a:r>
            <a:r>
              <a:rPr lang="en-GB" sz="1600" dirty="0" err="1"/>
              <a:t>ter</a:t>
            </a:r>
            <a:r>
              <a:rPr lang="en-GB" sz="1600" dirty="0"/>
              <a:t> </a:t>
            </a:r>
            <a:r>
              <a:rPr lang="en-GB" sz="1600" dirty="0" err="1"/>
              <a:t>beschikking</a:t>
            </a:r>
            <a:r>
              <a:rPr lang="en-GB" sz="1600" dirty="0"/>
              <a:t> </a:t>
            </a:r>
            <a:r>
              <a:rPr lang="en-GB" sz="1600" dirty="0" err="1"/>
              <a:t>gesteld</a:t>
            </a:r>
            <a:r>
              <a:rPr lang="en-GB" sz="1600" dirty="0"/>
              <a:t> </a:t>
            </a:r>
            <a:r>
              <a:rPr lang="en-GB" sz="1600" dirty="0" err="1"/>
              <a:t>volgens</a:t>
            </a:r>
            <a:r>
              <a:rPr lang="en-GB" sz="1600" dirty="0"/>
              <a:t> </a:t>
            </a:r>
            <a:r>
              <a:rPr lang="en-GB" sz="1600" dirty="0" err="1"/>
              <a:t>een</a:t>
            </a:r>
            <a:r>
              <a:rPr lang="en-GB" sz="1600" dirty="0"/>
              <a:t> </a:t>
            </a:r>
            <a:r>
              <a:rPr lang="en-GB" sz="1600" b="1" dirty="0"/>
              <a:t>OSLO model</a:t>
            </a:r>
            <a:r>
              <a:rPr lang="en-GB" sz="1600" dirty="0"/>
              <a:t>, </a:t>
            </a:r>
            <a:r>
              <a:rPr lang="en-GB" sz="1600" dirty="0" err="1"/>
              <a:t>zodat</a:t>
            </a:r>
            <a:r>
              <a:rPr lang="en-GB" sz="1600" dirty="0"/>
              <a:t> </a:t>
            </a:r>
            <a:r>
              <a:rPr lang="en-GB" sz="1600" dirty="0" err="1"/>
              <a:t>een</a:t>
            </a:r>
            <a:r>
              <a:rPr lang="en-GB" sz="1600" dirty="0"/>
              <a:t> data </a:t>
            </a:r>
            <a:r>
              <a:rPr lang="en-GB" sz="1600" dirty="0" err="1"/>
              <a:t>gebruiker</a:t>
            </a:r>
            <a:r>
              <a:rPr lang="en-GB" sz="1600" dirty="0"/>
              <a:t> </a:t>
            </a:r>
            <a:r>
              <a:rPr lang="en-GB" sz="1600" dirty="0" err="1"/>
              <a:t>relatief</a:t>
            </a:r>
            <a:r>
              <a:rPr lang="en-GB" sz="1600" dirty="0"/>
              <a:t> </a:t>
            </a:r>
            <a:r>
              <a:rPr lang="en-GB" sz="1600" dirty="0" err="1"/>
              <a:t>eenvoudig</a:t>
            </a:r>
            <a:r>
              <a:rPr lang="en-GB" sz="1600" dirty="0"/>
              <a:t> de link </a:t>
            </a:r>
            <a:r>
              <a:rPr lang="en-GB" sz="1600" dirty="0" err="1"/>
              <a:t>kan</a:t>
            </a:r>
            <a:r>
              <a:rPr lang="en-GB" sz="1600" dirty="0"/>
              <a:t> </a:t>
            </a:r>
            <a:r>
              <a:rPr lang="en-GB" sz="1600" dirty="0" err="1"/>
              <a:t>leggen</a:t>
            </a:r>
            <a:r>
              <a:rPr lang="en-GB" sz="1600" dirty="0"/>
              <a:t> </a:t>
            </a:r>
            <a:r>
              <a:rPr lang="en-GB" sz="1600" dirty="0" err="1"/>
              <a:t>tussen</a:t>
            </a:r>
            <a:r>
              <a:rPr lang="en-GB" sz="1600" dirty="0"/>
              <a:t> </a:t>
            </a:r>
            <a:r>
              <a:rPr lang="en-GB" sz="1600" dirty="0" err="1"/>
              <a:t>verschillende</a:t>
            </a:r>
            <a:r>
              <a:rPr lang="en-GB" sz="1600" dirty="0"/>
              <a:t> datasets.</a:t>
            </a:r>
            <a:endParaRPr lang="en-GB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BABC321A-2CE0-5260-57C8-F97C945E4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675" y="284559"/>
            <a:ext cx="954088" cy="966788"/>
          </a:xfrm>
          <a:prstGeom prst="rect">
            <a:avLst/>
          </a:prstGeom>
        </p:spPr>
      </p:pic>
      <p:pic>
        <p:nvPicPr>
          <p:cNvPr id="2" name="Picture 1" descr="A yellow background with black text&#10;&#10;Description automatically generated">
            <a:extLst>
              <a:ext uri="{FF2B5EF4-FFF2-40B4-BE49-F238E27FC236}">
                <a16:creationId xmlns:a16="http://schemas.microsoft.com/office/drawing/2014/main" id="{D49A691C-C820-724A-D44D-829B90F9B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50" y="388937"/>
            <a:ext cx="1851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2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A3441-BC18-6B3E-DB8B-5FBBE108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57" y="425261"/>
            <a:ext cx="7859317" cy="5277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Kernideeën</a:t>
            </a:r>
            <a:r>
              <a:rPr lang="en-US" dirty="0"/>
              <a:t> </a:t>
            </a:r>
            <a:r>
              <a:rPr lang="en-US" dirty="0" err="1"/>
              <a:t>Vlaamse</a:t>
            </a:r>
            <a:r>
              <a:rPr lang="en-US" dirty="0"/>
              <a:t> Smart Data 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A8EF3-A1D9-DA51-1E46-5A821711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12" y="952500"/>
            <a:ext cx="5565752" cy="3603625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EC9ECD6-5D3D-2849-288E-914234723D53}"/>
              </a:ext>
            </a:extLst>
          </p:cNvPr>
          <p:cNvSpPr/>
          <p:nvPr/>
        </p:nvSpPr>
        <p:spPr>
          <a:xfrm>
            <a:off x="3524250" y="3301999"/>
            <a:ext cx="1325562" cy="1349375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9830F-C317-710E-E074-7922D4B03161}"/>
              </a:ext>
            </a:extLst>
          </p:cNvPr>
          <p:cNvSpPr txBox="1"/>
          <p:nvPr/>
        </p:nvSpPr>
        <p:spPr>
          <a:xfrm>
            <a:off x="3365500" y="4651375"/>
            <a:ext cx="16430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OSLO </a:t>
            </a:r>
          </a:p>
        </p:txBody>
      </p:sp>
    </p:spTree>
    <p:extLst>
      <p:ext uri="{BB962C8B-B14F-4D97-AF65-F5344CB8AC3E}">
        <p14:creationId xmlns:p14="http://schemas.microsoft.com/office/powerpoint/2010/main" val="391216028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D2DC7-DEA5-EE7C-C14B-BADADA0A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83" y="226824"/>
            <a:ext cx="5656537" cy="5277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Vlaamse</a:t>
            </a:r>
            <a:r>
              <a:rPr lang="en-US" dirty="0"/>
              <a:t> Smart Data Space</a:t>
            </a:r>
          </a:p>
        </p:txBody>
      </p:sp>
      <p:pic>
        <p:nvPicPr>
          <p:cNvPr id="10" name="Picture 9" descr="A diagram of data space&#10;&#10;Description automatically generated">
            <a:extLst>
              <a:ext uri="{FF2B5EF4-FFF2-40B4-BE49-F238E27FC236}">
                <a16:creationId xmlns:a16="http://schemas.microsoft.com/office/drawing/2014/main" id="{F0408412-7249-3105-B4F8-17274C1E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798270"/>
            <a:ext cx="7747000" cy="43486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C61649-BBD5-49B9-7CB8-75BF01527DE1}"/>
              </a:ext>
            </a:extLst>
          </p:cNvPr>
          <p:cNvSpPr/>
          <p:nvPr/>
        </p:nvSpPr>
        <p:spPr>
          <a:xfrm>
            <a:off x="2762248" y="1754188"/>
            <a:ext cx="1182687" cy="96837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8593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30d34c7e0_0_328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a30d34c7e0_0_328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1a30d34c7e0_0_328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</a:t>
            </a: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Standaarden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Linkende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Organisaties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(OSLO)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g1a30d34c7e0_0_3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1a30d34c7e0_0_342"/>
          <p:cNvPicPr preferRelativeResize="0"/>
          <p:nvPr/>
        </p:nvPicPr>
        <p:blipFill rotWithShape="1">
          <a:blip r:embed="rId3">
            <a:alphaModFix/>
          </a:blip>
          <a:srcRect r="31422" b="7090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a30d34c7e0_0_342"/>
          <p:cNvPicPr preferRelativeResize="0"/>
          <p:nvPr/>
        </p:nvPicPr>
        <p:blipFill rotWithShape="1">
          <a:blip r:embed="rId3">
            <a:alphaModFix/>
          </a:blip>
          <a:srcRect t="17266"/>
          <a:stretch/>
        </p:blipFill>
        <p:spPr>
          <a:xfrm>
            <a:off x="1137013" y="570162"/>
            <a:ext cx="6869975" cy="400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1a30d34c7e0_0_335"/>
          <p:cNvPicPr preferRelativeResize="0"/>
          <p:nvPr/>
        </p:nvPicPr>
        <p:blipFill rotWithShape="1">
          <a:blip r:embed="rId3">
            <a:alphaModFix/>
          </a:blip>
          <a:srcRect l="8010" r="8010"/>
          <a:stretch/>
        </p:blipFill>
        <p:spPr>
          <a:xfrm>
            <a:off x="6" y="0"/>
            <a:ext cx="921434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a30d34c7e0_0_335"/>
          <p:cNvSpPr/>
          <p:nvPr/>
        </p:nvSpPr>
        <p:spPr>
          <a:xfrm>
            <a:off x="75" y="-1"/>
            <a:ext cx="9214200" cy="5943600"/>
          </a:xfrm>
          <a:prstGeom prst="rect">
            <a:avLst/>
          </a:prstGeom>
          <a:solidFill>
            <a:schemeClr val="dk1">
              <a:alpha val="31764"/>
            </a:schemeClr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GB" sz="39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INTEROPERABILITEIT</a:t>
            </a:r>
            <a:endParaRPr sz="39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GB" sz="4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endParaRPr sz="41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mogelijkheid</a:t>
            </a: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van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verschillende</a:t>
            </a: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autonome</a:t>
            </a: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organisaties</a:t>
            </a: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systemen</a:t>
            </a: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om met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elkaar</a:t>
            </a: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</a:t>
            </a: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communiceren</a:t>
            </a: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samen</a:t>
            </a: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</a:t>
            </a:r>
            <a:r>
              <a:rPr lang="en-GB" sz="31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31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werken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d683b01e2_0_3"/>
          <p:cNvSpPr txBox="1"/>
          <p:nvPr/>
        </p:nvSpPr>
        <p:spPr>
          <a:xfrm>
            <a:off x="628648" y="273850"/>
            <a:ext cx="7931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Waarom nood aan interoperabiliteit?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ad683b01e2_0_3"/>
          <p:cNvSpPr/>
          <p:nvPr/>
        </p:nvSpPr>
        <p:spPr>
          <a:xfrm>
            <a:off x="1962150" y="1012150"/>
            <a:ext cx="5242200" cy="7767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DF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Applicaties kijken naar de reële wereld vanuit verschillende perspectieven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g2ad683b01e2_0_3"/>
          <p:cNvSpPr/>
          <p:nvPr/>
        </p:nvSpPr>
        <p:spPr>
          <a:xfrm>
            <a:off x="1962150" y="1788825"/>
            <a:ext cx="5242200" cy="7767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DF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Informatie wordt gestructureerd/ gemodelleerd vanuit één perspectief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g2ad683b01e2_0_3"/>
          <p:cNvSpPr/>
          <p:nvPr/>
        </p:nvSpPr>
        <p:spPr>
          <a:xfrm>
            <a:off x="1962150" y="2565500"/>
            <a:ext cx="5242200" cy="7767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DF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Authentieke bronnen​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bestaan als silo’s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g2ad683b01e2_0_3"/>
          <p:cNvSpPr/>
          <p:nvPr/>
        </p:nvSpPr>
        <p:spPr>
          <a:xfrm>
            <a:off x="1962150" y="3342175"/>
            <a:ext cx="5242200" cy="7767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DF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Meervoudige kosten om ​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informatie te koppelen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g2ad683b01e2_0_3"/>
          <p:cNvSpPr/>
          <p:nvPr/>
        </p:nvSpPr>
        <p:spPr>
          <a:xfrm>
            <a:off x="1962150" y="4118850"/>
            <a:ext cx="5242200" cy="487200"/>
          </a:xfrm>
          <a:prstGeom prst="rect">
            <a:avLst/>
          </a:prstGeom>
          <a:solidFill>
            <a:srgbClr val="FDF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 op kwaliteit en​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efficiëntie dienstverlening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g2ad683b01e2_0_149"/>
          <p:cNvGrpSpPr/>
          <p:nvPr/>
        </p:nvGrpSpPr>
        <p:grpSpPr>
          <a:xfrm>
            <a:off x="1078468" y="867443"/>
            <a:ext cx="7967911" cy="3333002"/>
            <a:chOff x="442334" y="930964"/>
            <a:chExt cx="10128271" cy="4426297"/>
          </a:xfrm>
        </p:grpSpPr>
        <p:grpSp>
          <p:nvGrpSpPr>
            <p:cNvPr id="338" name="Google Shape;338;g2ad683b01e2_0_149"/>
            <p:cNvGrpSpPr/>
            <p:nvPr/>
          </p:nvGrpSpPr>
          <p:grpSpPr>
            <a:xfrm>
              <a:off x="442334" y="930964"/>
              <a:ext cx="10128271" cy="3748393"/>
              <a:chOff x="1259702" y="1438058"/>
              <a:chExt cx="8646296" cy="3199926"/>
            </a:xfrm>
          </p:grpSpPr>
          <p:pic>
            <p:nvPicPr>
              <p:cNvPr id="339" name="Google Shape;339;g2ad683b01e2_0_149"/>
              <p:cNvPicPr preferRelativeResize="0"/>
              <p:nvPr/>
            </p:nvPicPr>
            <p:blipFill rotWithShape="1">
              <a:blip r:embed="rId3">
                <a:alphaModFix/>
              </a:blip>
              <a:srcRect b="19244"/>
              <a:stretch/>
            </p:blipFill>
            <p:spPr>
              <a:xfrm>
                <a:off x="1259702" y="1438058"/>
                <a:ext cx="8646296" cy="319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0" name="Google Shape;340;g2ad683b01e2_0_149"/>
              <p:cNvSpPr/>
              <p:nvPr/>
            </p:nvSpPr>
            <p:spPr>
              <a:xfrm>
                <a:off x="6475615" y="4430684"/>
                <a:ext cx="640200" cy="20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" name="Google Shape;341;g2ad683b01e2_0_149"/>
            <p:cNvSpPr txBox="1"/>
            <p:nvPr/>
          </p:nvSpPr>
          <p:spPr>
            <a:xfrm>
              <a:off x="1145607" y="4849496"/>
              <a:ext cx="1720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Lokale overheid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2ad683b01e2_0_149"/>
            <p:cNvSpPr txBox="1"/>
            <p:nvPr/>
          </p:nvSpPr>
          <p:spPr>
            <a:xfrm>
              <a:off x="3753820" y="4711061"/>
              <a:ext cx="16836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&gt; </a:t>
              </a:r>
              <a:r>
                <a:rPr lang="en-GB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1000</a:t>
              </a: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publieke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diensten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2ad683b01e2_0_149"/>
            <p:cNvSpPr txBox="1"/>
            <p:nvPr/>
          </p:nvSpPr>
          <p:spPr>
            <a:xfrm>
              <a:off x="5756088" y="4707625"/>
              <a:ext cx="1863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&gt; </a:t>
              </a:r>
              <a:r>
                <a:rPr lang="en-GB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250</a:t>
              </a: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informatie-</a:t>
              </a:r>
              <a:b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systemen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2ad683b01e2_0_149"/>
            <p:cNvSpPr txBox="1"/>
            <p:nvPr/>
          </p:nvSpPr>
          <p:spPr>
            <a:xfrm>
              <a:off x="7737891" y="4682687"/>
              <a:ext cx="1667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&gt; </a:t>
              </a:r>
              <a:r>
                <a:rPr lang="en-GB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1500</a:t>
              </a: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publieke</a:t>
              </a:r>
              <a:b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GB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administraties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g2ad683b01e2_0_149"/>
          <p:cNvSpPr txBox="1"/>
          <p:nvPr/>
        </p:nvSpPr>
        <p:spPr>
          <a:xfrm>
            <a:off x="628648" y="273850"/>
            <a:ext cx="7931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Waarom nood aan interoperabiliteit?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a5fd8ed3b0_0_745"/>
          <p:cNvSpPr txBox="1"/>
          <p:nvPr/>
        </p:nvSpPr>
        <p:spPr>
          <a:xfrm>
            <a:off x="628649" y="273850"/>
            <a:ext cx="5923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Interoperabiliteit: 4 niveaus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2a5fd8ed3b0_0_745"/>
          <p:cNvSpPr/>
          <p:nvPr/>
        </p:nvSpPr>
        <p:spPr>
          <a:xfrm>
            <a:off x="2239112" y="2100600"/>
            <a:ext cx="3614700" cy="319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762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Organisationele </a:t>
            </a:r>
            <a:r>
              <a:rPr lang="en-GB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interoperabiliteit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8" name="Google Shape;818;g2a5fd8ed3b0_0_745"/>
          <p:cNvSpPr/>
          <p:nvPr/>
        </p:nvSpPr>
        <p:spPr>
          <a:xfrm>
            <a:off x="2239112" y="2723400"/>
            <a:ext cx="3614700" cy="319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Semantische</a:t>
            </a:r>
            <a:r>
              <a:rPr lang="en-GB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interoperabiliteit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9" name="Google Shape;819;g2a5fd8ed3b0_0_745"/>
          <p:cNvSpPr/>
          <p:nvPr/>
        </p:nvSpPr>
        <p:spPr>
          <a:xfrm>
            <a:off x="2239112" y="3346200"/>
            <a:ext cx="3614700" cy="319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Technische</a:t>
            </a:r>
            <a:r>
              <a:rPr lang="en-GB" sz="1800" b="1" i="0" u="none" strike="noStrike" cap="none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GB" sz="1800" b="1" i="0" u="none" strike="noStrike" cap="none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interoperabiliteit</a:t>
            </a:r>
            <a:endParaRPr sz="18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0" name="Google Shape;820;g2a5fd8ed3b0_0_745"/>
          <p:cNvSpPr/>
          <p:nvPr/>
        </p:nvSpPr>
        <p:spPr>
          <a:xfrm>
            <a:off x="2239112" y="1477800"/>
            <a:ext cx="3614700" cy="319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762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Legale </a:t>
            </a:r>
            <a:r>
              <a:rPr lang="en-GB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interoperabiliteit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1" name="Google Shape;821;g2a5fd8ed3b0_0_745"/>
          <p:cNvSpPr txBox="1"/>
          <p:nvPr/>
        </p:nvSpPr>
        <p:spPr>
          <a:xfrm>
            <a:off x="6470575" y="625375"/>
            <a:ext cx="23784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verwijst naar gealigneerde wetgeving tussen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verschillende organisaties en beleidsdomeinen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2" name="Google Shape;822;g2a5fd8ed3b0_0_745"/>
          <p:cNvSpPr txBox="1"/>
          <p:nvPr/>
        </p:nvSpPr>
        <p:spPr>
          <a:xfrm>
            <a:off x="6765525" y="2159025"/>
            <a:ext cx="23784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afstemmen van businessprocessen tussen verschillende administraties en beleidsdomeinen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3" name="Google Shape;823;g2a5fd8ed3b0_0_745"/>
          <p:cNvSpPr txBox="1"/>
          <p:nvPr/>
        </p:nvSpPr>
        <p:spPr>
          <a:xfrm>
            <a:off x="392200" y="2473350"/>
            <a:ext cx="15684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focust op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 betekenis van data-elementen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4" name="Google Shape;824;g2a5fd8ed3b0_0_745"/>
          <p:cNvSpPr txBox="1"/>
          <p:nvPr/>
        </p:nvSpPr>
        <p:spPr>
          <a:xfrm>
            <a:off x="6091575" y="3983425"/>
            <a:ext cx="22200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heeft betrekking tot de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verschillende protocollen, formaten en interfaces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5" name="Google Shape;825;g2a5fd8ed3b0_0_745"/>
          <p:cNvCxnSpPr>
            <a:stCxn id="819" idx="2"/>
            <a:endCxn id="824" idx="1"/>
          </p:cNvCxnSpPr>
          <p:nvPr/>
        </p:nvCxnSpPr>
        <p:spPr>
          <a:xfrm rot="-5400000" flipH="1">
            <a:off x="4705262" y="3006900"/>
            <a:ext cx="727500" cy="20451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6" name="Google Shape;826;g2a5fd8ed3b0_0_745"/>
          <p:cNvCxnSpPr>
            <a:stCxn id="817" idx="3"/>
            <a:endCxn id="822" idx="1"/>
          </p:cNvCxnSpPr>
          <p:nvPr/>
        </p:nvCxnSpPr>
        <p:spPr>
          <a:xfrm>
            <a:off x="5853812" y="2260350"/>
            <a:ext cx="911700" cy="3084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7" name="Google Shape;827;g2a5fd8ed3b0_0_745"/>
          <p:cNvCxnSpPr>
            <a:stCxn id="820" idx="3"/>
            <a:endCxn id="821" idx="1"/>
          </p:cNvCxnSpPr>
          <p:nvPr/>
        </p:nvCxnSpPr>
        <p:spPr>
          <a:xfrm rot="10800000" flipH="1">
            <a:off x="5853812" y="1035150"/>
            <a:ext cx="616800" cy="6024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8" name="Google Shape;828;g2a5fd8ed3b0_0_745"/>
          <p:cNvCxnSpPr>
            <a:stCxn id="818" idx="1"/>
            <a:endCxn id="823" idx="3"/>
          </p:cNvCxnSpPr>
          <p:nvPr/>
        </p:nvCxnSpPr>
        <p:spPr>
          <a:xfrm flipH="1">
            <a:off x="1960712" y="2883150"/>
            <a:ext cx="278400" cy="600"/>
          </a:xfrm>
          <a:prstGeom prst="curvedConnector3">
            <a:avLst>
              <a:gd name="adj1" fmla="val 5002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29" name="Google Shape;829;g2a5fd8ed3b0_0_7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757" y="4251602"/>
            <a:ext cx="618048" cy="618048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2a5fd8ed3b0_0_745"/>
          <p:cNvSpPr txBox="1"/>
          <p:nvPr/>
        </p:nvSpPr>
        <p:spPr>
          <a:xfrm>
            <a:off x="1341818" y="4447733"/>
            <a:ext cx="3421215" cy="62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100" b="0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European Interoperability Framework</a:t>
            </a:r>
            <a:r>
              <a:rPr lang="en-GB" sz="11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(EIF)</a:t>
            </a:r>
            <a:endParaRPr sz="11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3311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27220f8db_0_257"/>
          <p:cNvSpPr/>
          <p:nvPr/>
        </p:nvSpPr>
        <p:spPr>
          <a:xfrm>
            <a:off x="848025" y="2298225"/>
            <a:ext cx="22962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faciliteert</a:t>
            </a:r>
            <a:r>
              <a:rPr lang="en-GB" sz="1600">
                <a:solidFill>
                  <a:schemeClr val="dk1"/>
                </a:solidFill>
              </a:rPr>
              <a:t> deze werkgroep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827220f8db_0_257"/>
          <p:cNvSpPr txBox="1"/>
          <p:nvPr/>
        </p:nvSpPr>
        <p:spPr>
          <a:xfrm>
            <a:off x="628651" y="466720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zaken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827220f8db_0_257"/>
          <p:cNvSpPr/>
          <p:nvPr/>
        </p:nvSpPr>
        <p:spPr>
          <a:xfrm>
            <a:off x="3465600" y="2298225"/>
            <a:ext cx="24873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</a:rPr>
              <a:t>J</a:t>
            </a: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ullie leveren input en expertise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om tot een </a:t>
            </a: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standaard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 komen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827220f8db_0_257"/>
          <p:cNvSpPr/>
          <p:nvPr/>
        </p:nvSpPr>
        <p:spPr>
          <a:xfrm>
            <a:off x="6182650" y="2298225"/>
            <a:ext cx="2417700" cy="26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van de </a:t>
            </a: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stakeholders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staat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telkens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voorop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ts val="1600"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de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1600">
                <a:solidFill>
                  <a:schemeClr val="dk1"/>
                </a:solidFill>
              </a:rPr>
              <a:t> 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technische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werkgroepen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zullen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telkens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 het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technische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duidelijk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schetsen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g2827220f8db_0_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525" y="1439550"/>
            <a:ext cx="743196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827220f8db_0_2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9913" y="1379363"/>
            <a:ext cx="858675" cy="8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827220f8db_0_2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5200" y="1322400"/>
            <a:ext cx="972600" cy="9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d683b01e2_0_299"/>
          <p:cNvSpPr/>
          <p:nvPr/>
        </p:nvSpPr>
        <p:spPr>
          <a:xfrm>
            <a:off x="6043900" y="1851729"/>
            <a:ext cx="2572800" cy="1987800"/>
          </a:xfrm>
          <a:prstGeom prst="rect">
            <a:avLst/>
          </a:prstGeom>
          <a:solidFill>
            <a:srgbClr val="FFF200">
              <a:alpha val="40000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Proxima Nova"/>
                <a:ea typeface="Proxima Nova"/>
                <a:cs typeface="Proxima Nova"/>
                <a:sym typeface="Proxima Nova"/>
              </a:rPr>
              <a:t>OSLO Persoon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g2ad683b01e2_0_299"/>
          <p:cNvSpPr/>
          <p:nvPr/>
        </p:nvSpPr>
        <p:spPr>
          <a:xfrm>
            <a:off x="727900" y="895088"/>
            <a:ext cx="2572800" cy="1926900"/>
          </a:xfrm>
          <a:prstGeom prst="rect">
            <a:avLst/>
          </a:prstGeom>
          <a:solidFill>
            <a:srgbClr val="B9D7A6">
              <a:alpha val="39620"/>
            </a:srgbClr>
          </a:solidFill>
          <a:ln w="9525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Proxima Nova"/>
                <a:ea typeface="Proxima Nova"/>
                <a:cs typeface="Proxima Nova"/>
                <a:sym typeface="Proxima Nova"/>
              </a:rPr>
              <a:t>Systeem 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g2ad683b01e2_0_299"/>
          <p:cNvSpPr/>
          <p:nvPr/>
        </p:nvSpPr>
        <p:spPr>
          <a:xfrm>
            <a:off x="727900" y="2890050"/>
            <a:ext cx="2572800" cy="2196000"/>
          </a:xfrm>
          <a:prstGeom prst="rect">
            <a:avLst/>
          </a:prstGeom>
          <a:solidFill>
            <a:srgbClr val="A4C2F4">
              <a:alpha val="39620"/>
            </a:srgbClr>
          </a:solidFill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Proxima Nova"/>
                <a:ea typeface="Proxima Nova"/>
                <a:cs typeface="Proxima Nova"/>
                <a:sym typeface="Proxima Nova"/>
              </a:rPr>
              <a:t>Systeem 2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g2ad683b01e2_0_299"/>
          <p:cNvSpPr txBox="1"/>
          <p:nvPr/>
        </p:nvSpPr>
        <p:spPr>
          <a:xfrm>
            <a:off x="628648" y="273850"/>
            <a:ext cx="7931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/>
              <a:t>Voorbeeld: OSLO Persoon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g2ad683b01e2_0_299"/>
          <p:cNvGrpSpPr/>
          <p:nvPr/>
        </p:nvGrpSpPr>
        <p:grpSpPr>
          <a:xfrm>
            <a:off x="6398800" y="2261330"/>
            <a:ext cx="1863000" cy="1419398"/>
            <a:chOff x="1500425" y="1244963"/>
            <a:chExt cx="1863000" cy="1049695"/>
          </a:xfrm>
        </p:grpSpPr>
        <p:sp>
          <p:nvSpPr>
            <p:cNvPr id="359" name="Google Shape;359;g2ad683b01e2_0_299"/>
            <p:cNvSpPr/>
            <p:nvPr/>
          </p:nvSpPr>
          <p:spPr>
            <a:xfrm>
              <a:off x="1500425" y="1461258"/>
              <a:ext cx="1863000" cy="8334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- achternaam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- alternatieve naam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- contactinfo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- geboortenaam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- gebruikte voornaam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- geslacht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- patroniem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- volledige naam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- voornaam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/>
            </a:p>
          </p:txBody>
        </p:sp>
        <p:sp>
          <p:nvSpPr>
            <p:cNvPr id="360" name="Google Shape;360;g2ad683b01e2_0_299"/>
            <p:cNvSpPr/>
            <p:nvPr/>
          </p:nvSpPr>
          <p:spPr>
            <a:xfrm>
              <a:off x="1500425" y="1244963"/>
              <a:ext cx="1863000" cy="2163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g2ad683b01e2_0_299"/>
          <p:cNvGrpSpPr/>
          <p:nvPr/>
        </p:nvGrpSpPr>
        <p:grpSpPr>
          <a:xfrm>
            <a:off x="857250" y="1243328"/>
            <a:ext cx="1863000" cy="903507"/>
            <a:chOff x="1963900" y="-226834"/>
            <a:chExt cx="1863000" cy="1167020"/>
          </a:xfrm>
        </p:grpSpPr>
        <p:sp>
          <p:nvSpPr>
            <p:cNvPr id="362" name="Google Shape;362;g2ad683b01e2_0_299"/>
            <p:cNvSpPr/>
            <p:nvPr/>
          </p:nvSpPr>
          <p:spPr>
            <a:xfrm>
              <a:off x="1963900" y="106786"/>
              <a:ext cx="1863000" cy="8334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Naam</a:t>
              </a:r>
              <a:br>
                <a:rPr lang="en-GB" sz="700"/>
              </a:br>
              <a:r>
                <a:rPr lang="en-GB" sz="700"/>
                <a:t>Geboortedatum</a:t>
              </a:r>
              <a:br>
                <a:rPr lang="en-GB" sz="700"/>
              </a:br>
              <a:r>
                <a:rPr lang="en-GB" sz="700"/>
                <a:t>Geslacht</a:t>
              </a:r>
              <a:br>
                <a:rPr lang="en-GB" sz="700"/>
              </a:br>
              <a:r>
                <a:rPr lang="en-GB" sz="700"/>
                <a:t>Contactgegevens</a:t>
              </a:r>
              <a:br>
                <a:rPr lang="en-GB" sz="700"/>
              </a:br>
              <a:r>
                <a:rPr lang="en-GB" sz="700"/>
                <a:t>Voorkeurstaal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/>
            </a:p>
          </p:txBody>
        </p:sp>
        <p:sp>
          <p:nvSpPr>
            <p:cNvPr id="363" name="Google Shape;363;g2ad683b01e2_0_299"/>
            <p:cNvSpPr/>
            <p:nvPr/>
          </p:nvSpPr>
          <p:spPr>
            <a:xfrm>
              <a:off x="1963900" y="-226834"/>
              <a:ext cx="1863000" cy="3336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1000">
                  <a:solidFill>
                    <a:srgbClr val="FFFFFF"/>
                  </a:solidFill>
                </a:rPr>
                <a:t>Individu</a:t>
              </a:r>
              <a:endPara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g2ad683b01e2_0_299"/>
          <p:cNvGrpSpPr/>
          <p:nvPr/>
        </p:nvGrpSpPr>
        <p:grpSpPr>
          <a:xfrm>
            <a:off x="857250" y="3211852"/>
            <a:ext cx="1863000" cy="903507"/>
            <a:chOff x="1963900" y="-226834"/>
            <a:chExt cx="1863000" cy="1167020"/>
          </a:xfrm>
        </p:grpSpPr>
        <p:sp>
          <p:nvSpPr>
            <p:cNvPr id="365" name="Google Shape;365;g2ad683b01e2_0_299"/>
            <p:cNvSpPr/>
            <p:nvPr/>
          </p:nvSpPr>
          <p:spPr>
            <a:xfrm>
              <a:off x="1963900" y="106786"/>
              <a:ext cx="1863000" cy="8334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Nationaliteit</a:t>
              </a:r>
              <a:br>
                <a:rPr lang="en-GB" sz="700"/>
              </a:br>
              <a:r>
                <a:rPr lang="en-GB" sz="700"/>
                <a:t>Burgerlijke staat</a:t>
              </a:r>
              <a:br>
                <a:rPr lang="en-GB" sz="700"/>
              </a:br>
              <a:r>
                <a:rPr lang="en-GB" sz="700"/>
                <a:t>Fiscaal identificatienummer</a:t>
              </a:r>
              <a:br>
                <a:rPr lang="en-GB" sz="700"/>
              </a:br>
              <a:r>
                <a:rPr lang="en-GB" sz="700"/>
                <a:t>Adres</a:t>
              </a:r>
              <a:br>
                <a:rPr lang="en-GB" sz="700"/>
              </a:br>
              <a:r>
                <a:rPr lang="en-GB" sz="700"/>
                <a:t>Contactinformatie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/>
            </a:p>
          </p:txBody>
        </p:sp>
        <p:sp>
          <p:nvSpPr>
            <p:cNvPr id="366" name="Google Shape;366;g2ad683b01e2_0_299"/>
            <p:cNvSpPr/>
            <p:nvPr/>
          </p:nvSpPr>
          <p:spPr>
            <a:xfrm>
              <a:off x="1963900" y="-226834"/>
              <a:ext cx="1863000" cy="3336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1000">
                  <a:solidFill>
                    <a:srgbClr val="FFFFFF"/>
                  </a:solidFill>
                </a:rPr>
                <a:t>Burger</a:t>
              </a:r>
              <a:endPara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g2ad683b01e2_0_299"/>
          <p:cNvSpPr txBox="1"/>
          <p:nvPr/>
        </p:nvSpPr>
        <p:spPr>
          <a:xfrm>
            <a:off x="836905" y="1900583"/>
            <a:ext cx="2572800" cy="1100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 sz="1000" dirty="0" err="1"/>
              <a:t>Nadruk</a:t>
            </a:r>
            <a:r>
              <a:rPr lang="en-GB" sz="1000" dirty="0"/>
              <a:t> op </a:t>
            </a:r>
            <a:r>
              <a:rPr lang="en-GB" sz="1000" b="1" dirty="0" err="1"/>
              <a:t>individuele</a:t>
            </a:r>
            <a:r>
              <a:rPr lang="en-GB" sz="1000" b="1" dirty="0"/>
              <a:t> </a:t>
            </a:r>
            <a:r>
              <a:rPr lang="en-GB" sz="1000" b="1" dirty="0" err="1"/>
              <a:t>identiteit</a:t>
            </a:r>
            <a:r>
              <a:rPr lang="en-GB" sz="1000" dirty="0"/>
              <a:t> </a:t>
            </a:r>
            <a:r>
              <a:rPr lang="en-GB" sz="1000" dirty="0" err="1"/>
              <a:t>en</a:t>
            </a:r>
            <a:r>
              <a:rPr lang="en-GB" sz="1000" dirty="0"/>
              <a:t> </a:t>
            </a:r>
            <a:r>
              <a:rPr lang="en-GB" sz="1000" b="1" dirty="0" err="1"/>
              <a:t>basisinformatie</a:t>
            </a:r>
            <a:r>
              <a:rPr lang="en-GB" sz="1000" dirty="0"/>
              <a:t>. </a:t>
            </a:r>
            <a:r>
              <a:rPr lang="en-GB" sz="1000" dirty="0" err="1"/>
              <a:t>Sterk</a:t>
            </a:r>
            <a:r>
              <a:rPr lang="en-GB" sz="1000" dirty="0"/>
              <a:t> op </a:t>
            </a:r>
            <a:r>
              <a:rPr lang="en-GB" sz="1000" b="1" dirty="0" err="1"/>
              <a:t>persoonlijke</a:t>
            </a:r>
            <a:r>
              <a:rPr lang="en-GB" sz="1000" b="1" dirty="0"/>
              <a:t> </a:t>
            </a:r>
            <a:r>
              <a:rPr lang="en-GB" sz="1000" b="1" dirty="0" err="1"/>
              <a:t>gegevens</a:t>
            </a:r>
            <a:r>
              <a:rPr lang="en-GB" sz="1000" b="1" dirty="0"/>
              <a:t> </a:t>
            </a:r>
            <a:r>
              <a:rPr lang="en-GB" sz="1000" dirty="0" err="1"/>
              <a:t>gericht</a:t>
            </a:r>
            <a:r>
              <a:rPr lang="en-GB" sz="1000" dirty="0"/>
              <a:t>.</a:t>
            </a:r>
            <a:endParaRPr sz="1000" dirty="0"/>
          </a:p>
        </p:txBody>
      </p:sp>
      <p:sp>
        <p:nvSpPr>
          <p:cNvPr id="368" name="Google Shape;368;g2ad683b01e2_0_299"/>
          <p:cNvSpPr txBox="1"/>
          <p:nvPr/>
        </p:nvSpPr>
        <p:spPr>
          <a:xfrm>
            <a:off x="792575" y="3889287"/>
            <a:ext cx="2443450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 sz="1000" dirty="0" err="1"/>
              <a:t>Nadruk</a:t>
            </a:r>
            <a:r>
              <a:rPr lang="en-GB" sz="1000" dirty="0"/>
              <a:t> op de </a:t>
            </a:r>
            <a:r>
              <a:rPr lang="en-GB" sz="1000" b="1" dirty="0" err="1"/>
              <a:t>juridische</a:t>
            </a:r>
            <a:r>
              <a:rPr lang="en-GB" sz="1000" b="1" dirty="0"/>
              <a:t> </a:t>
            </a:r>
            <a:r>
              <a:rPr lang="en-GB" sz="1000" b="1" dirty="0" err="1"/>
              <a:t>en</a:t>
            </a:r>
            <a:r>
              <a:rPr lang="en-GB" sz="1000" b="1" dirty="0"/>
              <a:t> </a:t>
            </a:r>
            <a:r>
              <a:rPr lang="en-GB" sz="1000" b="1" dirty="0" err="1"/>
              <a:t>maatschappelijke</a:t>
            </a:r>
            <a:r>
              <a:rPr lang="en-GB" sz="1000" b="1" dirty="0"/>
              <a:t> </a:t>
            </a:r>
            <a:r>
              <a:rPr lang="en-GB" sz="1000" b="1" dirty="0" err="1"/>
              <a:t>aspecten</a:t>
            </a:r>
            <a:r>
              <a:rPr lang="en-GB" sz="1000" dirty="0"/>
              <a:t> van </a:t>
            </a:r>
            <a:r>
              <a:rPr lang="en-GB" sz="1000" dirty="0" err="1"/>
              <a:t>een</a:t>
            </a:r>
            <a:r>
              <a:rPr lang="en-GB" sz="1000" dirty="0"/>
              <a:t> </a:t>
            </a:r>
            <a:r>
              <a:rPr lang="en-GB" sz="1000" dirty="0" err="1"/>
              <a:t>persoon</a:t>
            </a:r>
            <a:r>
              <a:rPr lang="en-GB" sz="1000" dirty="0"/>
              <a:t> om zo </a:t>
            </a:r>
            <a:r>
              <a:rPr lang="en-GB" sz="1000" dirty="0" err="1"/>
              <a:t>een</a:t>
            </a:r>
            <a:r>
              <a:rPr lang="en-GB" sz="1000" dirty="0"/>
              <a:t> </a:t>
            </a:r>
            <a:r>
              <a:rPr lang="en-GB" sz="1000" b="1" dirty="0" err="1"/>
              <a:t>compleet</a:t>
            </a:r>
            <a:r>
              <a:rPr lang="en-GB" sz="1000" b="1" dirty="0"/>
              <a:t> </a:t>
            </a:r>
            <a:r>
              <a:rPr lang="en-GB" sz="1000" b="1" dirty="0" err="1"/>
              <a:t>beeld</a:t>
            </a:r>
            <a:r>
              <a:rPr lang="en-GB" sz="1000" dirty="0"/>
              <a:t> </a:t>
            </a:r>
            <a:r>
              <a:rPr lang="en-GB" sz="1000" dirty="0" err="1"/>
              <a:t>te</a:t>
            </a:r>
            <a:r>
              <a:rPr lang="en-GB" sz="1000" dirty="0"/>
              <a:t> </a:t>
            </a:r>
            <a:r>
              <a:rPr lang="en-GB" sz="1000" dirty="0" err="1"/>
              <a:t>geven</a:t>
            </a:r>
            <a:r>
              <a:rPr lang="en-GB" sz="1000" dirty="0"/>
              <a:t> van </a:t>
            </a:r>
            <a:r>
              <a:rPr lang="en-GB" sz="1000" dirty="0" err="1"/>
              <a:t>een</a:t>
            </a:r>
            <a:r>
              <a:rPr lang="en-GB" sz="1000" dirty="0"/>
              <a:t> </a:t>
            </a:r>
            <a:r>
              <a:rPr lang="en-GB" sz="1000" dirty="0" err="1"/>
              <a:t>individu</a:t>
            </a:r>
            <a:r>
              <a:rPr lang="en-GB" sz="1000" dirty="0"/>
              <a:t> </a:t>
            </a:r>
            <a:r>
              <a:rPr lang="en-GB" sz="1000" b="1" dirty="0" err="1"/>
              <a:t>binnen</a:t>
            </a:r>
            <a:r>
              <a:rPr lang="en-GB" sz="1000" b="1" dirty="0"/>
              <a:t> </a:t>
            </a:r>
            <a:r>
              <a:rPr lang="en-GB" sz="1000" b="1" dirty="0" err="1"/>
              <a:t>een</a:t>
            </a:r>
            <a:r>
              <a:rPr lang="en-GB" sz="1000" b="1" dirty="0"/>
              <a:t> </a:t>
            </a:r>
            <a:r>
              <a:rPr lang="en-GB" sz="1000" b="1" dirty="0" err="1"/>
              <a:t>sociaal-maatschappelijke</a:t>
            </a:r>
            <a:r>
              <a:rPr lang="en-GB" sz="1000" dirty="0"/>
              <a:t> context.</a:t>
            </a:r>
            <a:endParaRPr sz="1000" dirty="0"/>
          </a:p>
        </p:txBody>
      </p:sp>
      <p:sp>
        <p:nvSpPr>
          <p:cNvPr id="372" name="Google Shape;372;g2ad683b01e2_0_299"/>
          <p:cNvSpPr/>
          <p:nvPr/>
        </p:nvSpPr>
        <p:spPr>
          <a:xfrm>
            <a:off x="5345422" y="2737925"/>
            <a:ext cx="655800" cy="21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g2ad683b01e2_0_299"/>
          <p:cNvSpPr txBox="1"/>
          <p:nvPr/>
        </p:nvSpPr>
        <p:spPr>
          <a:xfrm>
            <a:off x="4504475" y="2537825"/>
            <a:ext cx="81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b="1"/>
              <a:t>OSLO Traject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74" name="Google Shape;374;g2ad683b01e2_0_299"/>
          <p:cNvSpPr/>
          <p:nvPr/>
        </p:nvSpPr>
        <p:spPr>
          <a:xfrm rot="1806901">
            <a:off x="3432573" y="2329280"/>
            <a:ext cx="1163557" cy="2153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g2ad683b01e2_0_299"/>
          <p:cNvSpPr/>
          <p:nvPr/>
        </p:nvSpPr>
        <p:spPr>
          <a:xfrm rot="8993313" flipH="1">
            <a:off x="3427518" y="3118329"/>
            <a:ext cx="1169064" cy="2153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d683b01e2_0_458"/>
          <p:cNvSpPr/>
          <p:nvPr/>
        </p:nvSpPr>
        <p:spPr>
          <a:xfrm>
            <a:off x="458850" y="1412850"/>
            <a:ext cx="6801300" cy="2317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2ad683b01e2_0_458"/>
          <p:cNvSpPr txBox="1"/>
          <p:nvPr/>
        </p:nvSpPr>
        <p:spPr>
          <a:xfrm>
            <a:off x="458850" y="1412850"/>
            <a:ext cx="6801300" cy="23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/>
              <a:t>Onze aanpak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2ad683b01e2_0_458"/>
          <p:cNvSpPr/>
          <p:nvPr/>
        </p:nvSpPr>
        <p:spPr>
          <a:xfrm>
            <a:off x="7260150" y="1412850"/>
            <a:ext cx="799200" cy="23178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490696dcd7_1_52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1490696dcd7_1_528"/>
          <p:cNvSpPr/>
          <p:nvPr/>
        </p:nvSpPr>
        <p:spPr>
          <a:xfrm>
            <a:off x="2184725" y="1248625"/>
            <a:ext cx="4058700" cy="3609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1490696dcd7_1_528"/>
          <p:cNvSpPr/>
          <p:nvPr/>
        </p:nvSpPr>
        <p:spPr>
          <a:xfrm>
            <a:off x="2213825" y="412592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1490696dcd7_1_528"/>
          <p:cNvSpPr txBox="1"/>
          <p:nvPr/>
        </p:nvSpPr>
        <p:spPr>
          <a:xfrm>
            <a:off x="3521375" y="4341150"/>
            <a:ext cx="13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1490696dcd7_1_528"/>
          <p:cNvSpPr/>
          <p:nvPr/>
        </p:nvSpPr>
        <p:spPr>
          <a:xfrm>
            <a:off x="2332325" y="341437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1490696dcd7_1_528"/>
          <p:cNvSpPr/>
          <p:nvPr/>
        </p:nvSpPr>
        <p:spPr>
          <a:xfrm>
            <a:off x="2384275" y="262662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g1490696dcd7_1_528"/>
          <p:cNvSpPr txBox="1"/>
          <p:nvPr/>
        </p:nvSpPr>
        <p:spPr>
          <a:xfrm>
            <a:off x="2883550" y="3591500"/>
            <a:ext cx="262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Bestaande Standaarden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g1490696dcd7_1_528"/>
          <p:cNvSpPr txBox="1"/>
          <p:nvPr/>
        </p:nvSpPr>
        <p:spPr>
          <a:xfrm>
            <a:off x="2901425" y="2056650"/>
            <a:ext cx="2625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Semantische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g1490696dcd7_1_528"/>
          <p:cNvSpPr/>
          <p:nvPr/>
        </p:nvSpPr>
        <p:spPr>
          <a:xfrm>
            <a:off x="5395125" y="3773750"/>
            <a:ext cx="15276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g1490696dcd7_1_528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 l="1016" t="2817" r="1142" b="3258"/>
          <a:stretch/>
        </p:blipFill>
        <p:spPr>
          <a:xfrm>
            <a:off x="6243434" y="3280639"/>
            <a:ext cx="2839540" cy="1117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2" name="Google Shape;852;g1490696dcd7_1_528"/>
          <p:cNvSpPr/>
          <p:nvPr/>
        </p:nvSpPr>
        <p:spPr>
          <a:xfrm>
            <a:off x="2485875" y="3024088"/>
            <a:ext cx="24846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g1490696dcd7_1_528"/>
          <p:cNvPicPr preferRelativeResize="0"/>
          <p:nvPr/>
        </p:nvPicPr>
        <p:blipFill rotWithShape="1">
          <a:blip r:embed="rId4">
            <a:alphaModFix/>
          </a:blip>
          <a:srcRect l="53583" t="830" r="1152" b="54987"/>
          <a:stretch/>
        </p:blipFill>
        <p:spPr>
          <a:xfrm>
            <a:off x="524898" y="2327000"/>
            <a:ext cx="1960975" cy="14608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4" name="Google Shape;854;g1490696dcd7_1_528"/>
          <p:cNvSpPr/>
          <p:nvPr/>
        </p:nvSpPr>
        <p:spPr>
          <a:xfrm>
            <a:off x="8064152" y="3393941"/>
            <a:ext cx="982200" cy="30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800" b="1" i="0" u="none" strike="noStrike" cap="non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e.g. INSPIRE</a:t>
            </a:r>
            <a:endParaRPr sz="800" b="1" i="0" u="none" strike="noStrike" cap="non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5" name="Google Shape;855;g1490696dcd7_1_528"/>
          <p:cNvSpPr/>
          <p:nvPr/>
        </p:nvSpPr>
        <p:spPr>
          <a:xfrm>
            <a:off x="4260200" y="1981000"/>
            <a:ext cx="19833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g1490696dcd7_1_528"/>
          <p:cNvPicPr preferRelativeResize="0"/>
          <p:nvPr/>
        </p:nvPicPr>
        <p:blipFill rotWithShape="1">
          <a:blip r:embed="rId5">
            <a:alphaModFix/>
          </a:blip>
          <a:srcRect t="20057" r="12973"/>
          <a:stretch/>
        </p:blipFill>
        <p:spPr>
          <a:xfrm>
            <a:off x="6243432" y="1207737"/>
            <a:ext cx="2226199" cy="16131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7" name="Google Shape;857;g1490696dcd7_1_528"/>
          <p:cNvSpPr txBox="1"/>
          <p:nvPr/>
        </p:nvSpPr>
        <p:spPr>
          <a:xfrm>
            <a:off x="2883550" y="2820425"/>
            <a:ext cx="262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Sessies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8" name="Google Shape;858;g1490696dcd7_1_528"/>
          <p:cNvCxnSpPr/>
          <p:nvPr/>
        </p:nvCxnSpPr>
        <p:spPr>
          <a:xfrm rot="10800000" flipH="1">
            <a:off x="2332325" y="2257425"/>
            <a:ext cx="1189050" cy="2141139"/>
          </a:xfrm>
          <a:prstGeom prst="straightConnector1">
            <a:avLst/>
          </a:prstGeom>
          <a:noFill/>
          <a:ln w="38100" cap="flat" cmpd="sng">
            <a:solidFill>
              <a:srgbClr val="35333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9" name="Google Shape;859;g1490696dcd7_1_528"/>
          <p:cNvCxnSpPr/>
          <p:nvPr/>
        </p:nvCxnSpPr>
        <p:spPr>
          <a:xfrm rot="10800000">
            <a:off x="4863152" y="2238788"/>
            <a:ext cx="1119814" cy="2016087"/>
          </a:xfrm>
          <a:prstGeom prst="straightConnector1">
            <a:avLst/>
          </a:prstGeom>
          <a:noFill/>
          <a:ln w="38100" cap="flat" cmpd="sng">
            <a:solidFill>
              <a:srgbClr val="353333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36065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a30d34c7e0_0_402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8075" y="1870814"/>
            <a:ext cx="1920587" cy="27037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sp>
        <p:nvSpPr>
          <p:cNvPr id="421" name="Google Shape;421;g1a30d34c7e0_0_402"/>
          <p:cNvSpPr txBox="1"/>
          <p:nvPr/>
        </p:nvSpPr>
        <p:spPr>
          <a:xfrm>
            <a:off x="641650" y="955575"/>
            <a:ext cx="7402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Schaalbaar proces voor aan te sluiten, ontwikkelen, aanpassen en uitfaseren van datastandaarden. </a:t>
            </a:r>
            <a:r>
              <a:rPr lang="en-GB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Ontdek het document proces en methode hier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1a30d34c7e0_0_402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1a30d34c7e0_0_402" descr="Afbeelding met schermafbeelding&#10;&#10;Beschrijving is gegenereerd met zeer hoge betrouwbaarhei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9030" y="2046227"/>
            <a:ext cx="1911928" cy="271663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pic>
        <p:nvPicPr>
          <p:cNvPr id="424" name="Google Shape;424;g1a30d34c7e0_0_4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65348" y="2285894"/>
            <a:ext cx="1903269" cy="27048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137"/>
              </a:srgbClr>
            </a:outerShdw>
          </a:effectLst>
        </p:spPr>
      </p:pic>
      <p:sp>
        <p:nvSpPr>
          <p:cNvPr id="425" name="Google Shape;425;g1a30d34c7e0_0_40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 en methodologie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a30d34c7e0_0_411"/>
          <p:cNvSpPr txBox="1">
            <a:spLocks noGrp="1"/>
          </p:cNvSpPr>
          <p:nvPr>
            <p:ph type="body" idx="4294967295"/>
          </p:nvPr>
        </p:nvSpPr>
        <p:spPr>
          <a:xfrm>
            <a:off x="704760" y="954229"/>
            <a:ext cx="6845400" cy="20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n-GB" sz="1400" dirty="0" err="1">
                <a:latin typeface="Arial"/>
                <a:ea typeface="Arial"/>
                <a:cs typeface="Arial"/>
                <a:sym typeface="Arial"/>
              </a:rPr>
              <a:t>Werkgroepen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dirty="0" err="1">
                <a:latin typeface="Arial"/>
                <a:ea typeface="Arial"/>
                <a:cs typeface="Arial"/>
                <a:sym typeface="Arial"/>
              </a:rPr>
              <a:t>kaderen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dirty="0" err="1">
                <a:latin typeface="Arial"/>
                <a:ea typeface="Arial"/>
                <a:cs typeface="Arial"/>
                <a:sym typeface="Arial"/>
              </a:rPr>
              <a:t>binnen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dirty="0" err="1">
                <a:latin typeface="Arial"/>
                <a:ea typeface="Arial"/>
                <a:cs typeface="Arial"/>
                <a:sym typeface="Arial"/>
              </a:rPr>
              <a:t>breder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dirty="0" err="1">
                <a:latin typeface="Arial"/>
                <a:ea typeface="Arial"/>
                <a:cs typeface="Arial"/>
                <a:sym typeface="Arial"/>
              </a:rPr>
              <a:t>proces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673100" lvl="1" indent="-222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4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Doel</a:t>
            </a:r>
            <a:r>
              <a:rPr lang="en-GB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Consensus </a:t>
            </a:r>
            <a:r>
              <a:rPr lang="en-GB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rond</a:t>
            </a:r>
            <a:r>
              <a:rPr lang="en-GB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GB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standaard</a:t>
            </a:r>
            <a:r>
              <a:rPr lang="en-GB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gedragen</a:t>
            </a:r>
            <a:r>
              <a:rPr lang="en-GB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door </a:t>
            </a:r>
            <a:r>
              <a:rPr lang="en-GB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verschillende</a:t>
            </a:r>
            <a:r>
              <a:rPr lang="en-GB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stakeholders</a:t>
            </a:r>
            <a:endParaRPr sz="1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73100" lvl="1" indent="-222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Proces</a:t>
            </a:r>
            <a:r>
              <a:rPr lang="en-GB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GB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methode</a:t>
            </a:r>
            <a:r>
              <a:rPr lang="en-GB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voor</a:t>
            </a:r>
            <a:r>
              <a:rPr lang="en-GB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het </a:t>
            </a:r>
            <a:r>
              <a:rPr lang="en-GB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ontwikkelen</a:t>
            </a:r>
            <a:r>
              <a:rPr lang="en-GB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van </a:t>
            </a:r>
            <a:r>
              <a:rPr lang="en-GB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een</a:t>
            </a:r>
            <a:r>
              <a:rPr lang="en-GB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GB" sz="1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standaard</a:t>
            </a:r>
            <a:endParaRPr sz="1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1a30d34c7e0_0_41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van de werkgroepen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g1a30d34c7e0_0_4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242" y="2466657"/>
            <a:ext cx="4537516" cy="246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ad683b01e2_0_601"/>
          <p:cNvSpPr/>
          <p:nvPr/>
        </p:nvSpPr>
        <p:spPr>
          <a:xfrm>
            <a:off x="545690" y="4306529"/>
            <a:ext cx="1524000" cy="738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C3DFB-117C-646A-3DE1-DC11D567B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4" y="452175"/>
            <a:ext cx="7794410" cy="405743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a15db3b28_0_5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fa15db3b28_0_5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fa15db3b28_0_5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Inspiratie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gfa15db3b28_0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a30d34c7e0_0_411"/>
          <p:cNvSpPr txBox="1">
            <a:spLocks noGrp="1"/>
          </p:cNvSpPr>
          <p:nvPr>
            <p:ph type="body" idx="4294967295"/>
          </p:nvPr>
        </p:nvSpPr>
        <p:spPr>
          <a:xfrm>
            <a:off x="704760" y="954229"/>
            <a:ext cx="6845400" cy="2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err="1">
                <a:solidFill>
                  <a:srgbClr val="373636"/>
                </a:solidFill>
                <a:latin typeface="Arial"/>
                <a:cs typeface="Arial"/>
              </a:rPr>
              <a:t>Overzicht</a:t>
            </a:r>
            <a:r>
              <a:rPr lang="en-GB" sz="1400">
                <a:solidFill>
                  <a:srgbClr val="373636"/>
                </a:solidFill>
                <a:latin typeface="Arial"/>
                <a:cs typeface="Arial"/>
              </a:rPr>
              <a:t> van </a:t>
            </a:r>
            <a:r>
              <a:rPr lang="en-GB" sz="1400" err="1">
                <a:solidFill>
                  <a:srgbClr val="373636"/>
                </a:solidFill>
                <a:latin typeface="Arial"/>
                <a:cs typeface="Arial"/>
              </a:rPr>
              <a:t>beschikbare</a:t>
            </a:r>
            <a:r>
              <a:rPr lang="en-GB" sz="1400">
                <a:solidFill>
                  <a:srgbClr val="373636"/>
                </a:solidFill>
                <a:latin typeface="Arial"/>
                <a:cs typeface="Arial"/>
              </a:rPr>
              <a:t> </a:t>
            </a:r>
            <a:r>
              <a:rPr lang="en-GB" sz="1400" err="1">
                <a:solidFill>
                  <a:srgbClr val="373636"/>
                </a:solidFill>
                <a:latin typeface="Arial"/>
                <a:cs typeface="Arial"/>
              </a:rPr>
              <a:t>drinkwaterdata</a:t>
            </a:r>
            <a:endParaRPr lang="en-US" err="1"/>
          </a:p>
        </p:txBody>
      </p:sp>
      <p:sp>
        <p:nvSpPr>
          <p:cNvPr id="431" name="Google Shape;431;g1a30d34c7e0_0_41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-GB" sz="3200" b="1" err="1"/>
              <a:t>Voorbeeld</a:t>
            </a:r>
            <a:r>
              <a:rPr lang="en-GB" sz="3200" b="1"/>
              <a:t> dataset</a:t>
            </a:r>
            <a:endParaRPr lang="en-US"/>
          </a:p>
        </p:txBody>
      </p:sp>
      <p:pic>
        <p:nvPicPr>
          <p:cNvPr id="4" name="Picture 3" descr="A screenshot of a document&#10;&#10;Description automatically generated">
            <a:extLst>
              <a:ext uri="{FF2B5EF4-FFF2-40B4-BE49-F238E27FC236}">
                <a16:creationId xmlns:a16="http://schemas.microsoft.com/office/drawing/2014/main" id="{13A1A237-0224-C978-7390-D76EAB79E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" r="-56" b="-180"/>
          <a:stretch/>
        </p:blipFill>
        <p:spPr>
          <a:xfrm>
            <a:off x="40822" y="1674606"/>
            <a:ext cx="9067428" cy="28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80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429d96f97_0_694"/>
          <p:cNvSpPr txBox="1"/>
          <p:nvPr/>
        </p:nvSpPr>
        <p:spPr>
          <a:xfrm>
            <a:off x="628650" y="273869"/>
            <a:ext cx="78867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OSLO </a:t>
            </a:r>
            <a:r>
              <a:rPr lang="en-GB" sz="3200" b="1" i="0" u="sng" strike="noStrike" cap="none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Waterkwaliteit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E14BD-1043-2456-400F-4A0185F6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786" y="2591876"/>
            <a:ext cx="5297214" cy="2330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5A4418-BF19-D798-FD30-534D1DCF7CAE}"/>
              </a:ext>
            </a:extLst>
          </p:cNvPr>
          <p:cNvSpPr txBox="1"/>
          <p:nvPr/>
        </p:nvSpPr>
        <p:spPr>
          <a:xfrm>
            <a:off x="543910" y="1127234"/>
            <a:ext cx="62273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Centrale </a:t>
            </a:r>
            <a:r>
              <a:rPr lang="en-GB" dirty="0" err="1"/>
              <a:t>klasse</a:t>
            </a:r>
            <a:r>
              <a:rPr lang="en-GB" dirty="0"/>
              <a:t> is </a:t>
            </a:r>
            <a:r>
              <a:rPr lang="en-GB" dirty="0" err="1"/>
              <a:t>Observatie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Verder</a:t>
            </a:r>
            <a:r>
              <a:rPr lang="en-GB" dirty="0"/>
              <a:t> </a:t>
            </a:r>
            <a:r>
              <a:rPr lang="en-GB" dirty="0" err="1"/>
              <a:t>gespecialiseerd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Biotische</a:t>
            </a:r>
            <a:r>
              <a:rPr lang="en-GB" dirty="0"/>
              <a:t> </a:t>
            </a:r>
            <a:r>
              <a:rPr lang="en-GB" dirty="0" err="1"/>
              <a:t>Indexen</a:t>
            </a:r>
            <a:r>
              <a:rPr lang="en-GB" dirty="0"/>
              <a:t>, Bio-</a:t>
            </a:r>
            <a:r>
              <a:rPr lang="en-GB" dirty="0" err="1"/>
              <a:t>indicatoren</a:t>
            </a:r>
            <a:r>
              <a:rPr lang="en-GB" dirty="0"/>
              <a:t>,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fysieke</a:t>
            </a:r>
            <a:r>
              <a:rPr lang="en-GB" dirty="0"/>
              <a:t> parameters van </a:t>
            </a:r>
            <a:r>
              <a:rPr lang="en-GB" dirty="0" err="1"/>
              <a:t>Waterkwaliteit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Klassen </a:t>
            </a:r>
            <a:r>
              <a:rPr lang="en-GB" dirty="0" err="1"/>
              <a:t>Datakwaliteit</a:t>
            </a:r>
            <a:r>
              <a:rPr lang="en-GB" dirty="0"/>
              <a:t> &amp; </a:t>
            </a:r>
            <a:r>
              <a:rPr lang="en-GB" dirty="0" err="1"/>
              <a:t>Statistiek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het </a:t>
            </a:r>
            <a:r>
              <a:rPr lang="en-GB" dirty="0" err="1"/>
              <a:t>beschrijven</a:t>
            </a:r>
            <a:r>
              <a:rPr lang="en-GB" dirty="0"/>
              <a:t> van de </a:t>
            </a:r>
            <a:r>
              <a:rPr lang="en-GB" dirty="0" err="1"/>
              <a:t>kwaliteit</a:t>
            </a:r>
            <a:r>
              <a:rPr lang="en-GB" dirty="0"/>
              <a:t> van </a:t>
            </a:r>
            <a:r>
              <a:rPr lang="en-GB" dirty="0" err="1"/>
              <a:t>observaties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219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429d96f97_0_1037"/>
          <p:cNvSpPr txBox="1"/>
          <p:nvPr/>
        </p:nvSpPr>
        <p:spPr>
          <a:xfrm>
            <a:off x="628650" y="273869"/>
            <a:ext cx="78867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OSLO </a:t>
            </a:r>
            <a:r>
              <a:rPr lang="en-GB" sz="3200" b="1" u="sng" err="1">
                <a:solidFill>
                  <a:schemeClr val="hlink"/>
                </a:solidFill>
              </a:rPr>
              <a:t>Statistiek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B9E00-FE96-65E5-8CA5-6797C5184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864" y="1897515"/>
            <a:ext cx="5149412" cy="2972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ADB31F-E36A-8399-8DF7-86500218A473}"/>
              </a:ext>
            </a:extLst>
          </p:cNvPr>
          <p:cNvSpPr txBox="1"/>
          <p:nvPr/>
        </p:nvSpPr>
        <p:spPr>
          <a:xfrm>
            <a:off x="543910" y="1127234"/>
            <a:ext cx="6227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Gebruikt</a:t>
            </a:r>
            <a:r>
              <a:rPr lang="en-GB"/>
              <a:t> om </a:t>
            </a:r>
            <a:r>
              <a:rPr lang="en-GB" err="1"/>
              <a:t>StatistischeObservatie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beschrijven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Onderscheid</a:t>
            </a:r>
            <a:r>
              <a:rPr lang="en-GB"/>
              <a:t> </a:t>
            </a:r>
            <a:r>
              <a:rPr lang="en-GB" err="1"/>
              <a:t>tussen</a:t>
            </a:r>
            <a:r>
              <a:rPr lang="en-GB"/>
              <a:t> </a:t>
            </a:r>
            <a:r>
              <a:rPr lang="en-GB" err="1"/>
              <a:t>individuele</a:t>
            </a:r>
            <a:r>
              <a:rPr lang="en-GB"/>
              <a:t> meting of </a:t>
            </a:r>
            <a:r>
              <a:rPr lang="en-GB" err="1"/>
              <a:t>een</a:t>
            </a:r>
            <a:r>
              <a:rPr lang="en-GB"/>
              <a:t> meting die het </a:t>
            </a:r>
            <a:r>
              <a:rPr lang="en-GB" err="1"/>
              <a:t>gemiddelde</a:t>
            </a:r>
            <a:r>
              <a:rPr lang="en-GB"/>
              <a:t> is van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aantal</a:t>
            </a:r>
            <a:r>
              <a:rPr lang="en-GB"/>
              <a:t> </a:t>
            </a:r>
            <a:r>
              <a:rPr lang="en-GB" err="1"/>
              <a:t>individuele</a:t>
            </a:r>
            <a:r>
              <a:rPr lang="en-GB"/>
              <a:t> </a:t>
            </a:r>
            <a:r>
              <a:rPr lang="en-GB" err="1"/>
              <a:t>metingen</a:t>
            </a:r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b9224f4a86_0_5"/>
          <p:cNvSpPr/>
          <p:nvPr/>
        </p:nvSpPr>
        <p:spPr>
          <a:xfrm>
            <a:off x="855650" y="2608875"/>
            <a:ext cx="22962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Introductie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 err="1">
                <a:solidFill>
                  <a:schemeClr val="dk1"/>
                </a:solidFill>
              </a:rPr>
              <a:t>Digitale</a:t>
            </a:r>
            <a:r>
              <a:rPr lang="en-GB" sz="1600" b="1" dirty="0">
                <a:solidFill>
                  <a:schemeClr val="dk1"/>
                </a:solidFill>
              </a:rPr>
              <a:t> </a:t>
            </a:r>
            <a:r>
              <a:rPr lang="en-GB" sz="1600" b="1" dirty="0" err="1">
                <a:solidFill>
                  <a:schemeClr val="dk1"/>
                </a:solidFill>
              </a:rPr>
              <a:t>Watermeter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b9224f4a86_0_5"/>
          <p:cNvSpPr txBox="1"/>
          <p:nvPr/>
        </p:nvSpPr>
        <p:spPr>
          <a:xfrm>
            <a:off x="628651" y="466720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Doelstelling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b9224f4a86_0_5"/>
          <p:cNvSpPr/>
          <p:nvPr/>
        </p:nvSpPr>
        <p:spPr>
          <a:xfrm>
            <a:off x="3449725" y="2345850"/>
            <a:ext cx="24873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Introductie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1b9224f4a86_0_5"/>
          <p:cNvSpPr/>
          <p:nvPr/>
        </p:nvSpPr>
        <p:spPr>
          <a:xfrm>
            <a:off x="6190303" y="2839783"/>
            <a:ext cx="2212800" cy="128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Brainstormen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over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b="1">
                <a:solidFill>
                  <a:schemeClr val="dk1"/>
                </a:solidFill>
              </a:rPr>
              <a:t>Use cases </a:t>
            </a:r>
            <a:endParaRPr sz="1200" b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b="1" err="1">
                <a:solidFill>
                  <a:schemeClr val="dk1"/>
                </a:solidFill>
              </a:rPr>
              <a:t>Concepten</a:t>
            </a:r>
            <a:r>
              <a:rPr lang="en-GB" sz="1200" b="1">
                <a:solidFill>
                  <a:schemeClr val="dk1"/>
                </a:solidFill>
              </a:rPr>
              <a:t> </a:t>
            </a:r>
            <a:r>
              <a:rPr lang="en-GB" sz="1200" b="1" err="1">
                <a:solidFill>
                  <a:schemeClr val="dk1"/>
                </a:solidFill>
              </a:rPr>
              <a:t>rond</a:t>
            </a:r>
            <a:r>
              <a:rPr lang="en-GB" sz="1200" b="1">
                <a:solidFill>
                  <a:schemeClr val="dk1"/>
                </a:solidFill>
              </a:rPr>
              <a:t> </a:t>
            </a:r>
            <a:r>
              <a:rPr lang="en-GB" sz="1200" b="1" err="1">
                <a:solidFill>
                  <a:schemeClr val="dk1"/>
                </a:solidFill>
              </a:rPr>
              <a:t>Digitale</a:t>
            </a:r>
            <a:r>
              <a:rPr lang="en-GB" sz="1200" b="1">
                <a:solidFill>
                  <a:schemeClr val="dk1"/>
                </a:solidFill>
              </a:rPr>
              <a:t> </a:t>
            </a:r>
            <a:r>
              <a:rPr lang="en-GB" sz="1200" b="1" err="1">
                <a:solidFill>
                  <a:schemeClr val="dk1"/>
                </a:solidFill>
              </a:rPr>
              <a:t>Watermeter</a:t>
            </a:r>
            <a:endParaRPr sz="1200" b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 b="1" err="1">
                <a:solidFill>
                  <a:schemeClr val="dk1"/>
                </a:solidFill>
              </a:rPr>
              <a:t>Bestaande</a:t>
            </a:r>
            <a:r>
              <a:rPr lang="en-GB" sz="1200" b="1">
                <a:solidFill>
                  <a:schemeClr val="dk1"/>
                </a:solidFill>
              </a:rPr>
              <a:t> </a:t>
            </a:r>
            <a:r>
              <a:rPr lang="en-GB" sz="1200" b="1" err="1">
                <a:solidFill>
                  <a:schemeClr val="dk1"/>
                </a:solidFill>
              </a:rPr>
              <a:t>datastandaarden</a:t>
            </a:r>
            <a:endParaRPr sz="1200" b="1">
              <a:solidFill>
                <a:schemeClr val="dk1"/>
              </a:solidFill>
            </a:endParaRPr>
          </a:p>
        </p:txBody>
      </p:sp>
      <p:grpSp>
        <p:nvGrpSpPr>
          <p:cNvPr id="215" name="Google Shape;215;g1b9224f4a86_0_5"/>
          <p:cNvGrpSpPr/>
          <p:nvPr/>
        </p:nvGrpSpPr>
        <p:grpSpPr>
          <a:xfrm>
            <a:off x="7040743" y="2114550"/>
            <a:ext cx="457150" cy="457157"/>
            <a:chOff x="4143375" y="39688"/>
            <a:chExt cx="1338263" cy="1339849"/>
          </a:xfrm>
        </p:grpSpPr>
        <p:sp>
          <p:nvSpPr>
            <p:cNvPr id="216" name="Google Shape;216;g1b9224f4a86_0_5"/>
            <p:cNvSpPr/>
            <p:nvPr/>
          </p:nvSpPr>
          <p:spPr>
            <a:xfrm>
              <a:off x="4143375" y="39688"/>
              <a:ext cx="1338263" cy="1339849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411"/>
                    <a:pt x="179" y="411"/>
                    <a:pt x="179" y="411"/>
                  </a:cubicBezTo>
                  <a:cubicBezTo>
                    <a:pt x="174" y="407"/>
                    <a:pt x="174" y="407"/>
                    <a:pt x="174" y="407"/>
                  </a:cubicBezTo>
                  <a:cubicBezTo>
                    <a:pt x="130" y="375"/>
                    <a:pt x="104" y="324"/>
                    <a:pt x="104" y="270"/>
                  </a:cubicBezTo>
                  <a:cubicBezTo>
                    <a:pt x="104" y="191"/>
                    <a:pt x="166" y="120"/>
                    <a:pt x="248" y="104"/>
                  </a:cubicBezTo>
                  <a:cubicBezTo>
                    <a:pt x="248" y="104"/>
                    <a:pt x="263" y="100"/>
                    <a:pt x="285" y="100"/>
                  </a:cubicBezTo>
                  <a:cubicBezTo>
                    <a:pt x="311" y="100"/>
                    <a:pt x="329" y="105"/>
                    <a:pt x="329" y="105"/>
                  </a:cubicBezTo>
                  <a:cubicBezTo>
                    <a:pt x="420" y="126"/>
                    <a:pt x="448" y="216"/>
                    <a:pt x="478" y="311"/>
                  </a:cubicBezTo>
                  <a:cubicBezTo>
                    <a:pt x="481" y="320"/>
                    <a:pt x="484" y="329"/>
                    <a:pt x="486" y="337"/>
                  </a:cubicBezTo>
                  <a:cubicBezTo>
                    <a:pt x="435" y="337"/>
                    <a:pt x="435" y="337"/>
                    <a:pt x="435" y="33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30"/>
                    <a:pt x="415" y="450"/>
                    <a:pt x="391" y="450"/>
                  </a:cubicBezTo>
                  <a:cubicBezTo>
                    <a:pt x="341" y="450"/>
                    <a:pt x="341" y="450"/>
                    <a:pt x="341" y="450"/>
                  </a:cubicBezTo>
                  <a:cubicBezTo>
                    <a:pt x="341" y="576"/>
                    <a:pt x="341" y="576"/>
                    <a:pt x="341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551" y="551"/>
                  </a:moveTo>
                  <a:cubicBezTo>
                    <a:pt x="366" y="551"/>
                    <a:pt x="366" y="551"/>
                    <a:pt x="366" y="551"/>
                  </a:cubicBezTo>
                  <a:cubicBezTo>
                    <a:pt x="366" y="474"/>
                    <a:pt x="366" y="474"/>
                    <a:pt x="366" y="474"/>
                  </a:cubicBezTo>
                  <a:cubicBezTo>
                    <a:pt x="391" y="474"/>
                    <a:pt x="391" y="474"/>
                    <a:pt x="391" y="474"/>
                  </a:cubicBezTo>
                  <a:cubicBezTo>
                    <a:pt x="429" y="474"/>
                    <a:pt x="460" y="444"/>
                    <a:pt x="460" y="406"/>
                  </a:cubicBezTo>
                  <a:cubicBezTo>
                    <a:pt x="460" y="362"/>
                    <a:pt x="460" y="362"/>
                    <a:pt x="460" y="362"/>
                  </a:cubicBezTo>
                  <a:cubicBezTo>
                    <a:pt x="490" y="362"/>
                    <a:pt x="490" y="362"/>
                    <a:pt x="490" y="362"/>
                  </a:cubicBezTo>
                  <a:cubicBezTo>
                    <a:pt x="497" y="362"/>
                    <a:pt x="504" y="359"/>
                    <a:pt x="508" y="353"/>
                  </a:cubicBezTo>
                  <a:cubicBezTo>
                    <a:pt x="512" y="348"/>
                    <a:pt x="513" y="340"/>
                    <a:pt x="511" y="334"/>
                  </a:cubicBezTo>
                  <a:cubicBezTo>
                    <a:pt x="508" y="324"/>
                    <a:pt x="505" y="314"/>
                    <a:pt x="502" y="304"/>
                  </a:cubicBezTo>
                  <a:cubicBezTo>
                    <a:pt x="470" y="204"/>
                    <a:pt x="438" y="102"/>
                    <a:pt x="329" y="80"/>
                  </a:cubicBezTo>
                  <a:cubicBezTo>
                    <a:pt x="329" y="80"/>
                    <a:pt x="310" y="75"/>
                    <a:pt x="290" y="75"/>
                  </a:cubicBezTo>
                  <a:cubicBezTo>
                    <a:pt x="269" y="75"/>
                    <a:pt x="248" y="79"/>
                    <a:pt x="248" y="79"/>
                  </a:cubicBezTo>
                  <a:cubicBezTo>
                    <a:pt x="153" y="96"/>
                    <a:pt x="80" y="178"/>
                    <a:pt x="80" y="270"/>
                  </a:cubicBezTo>
                  <a:cubicBezTo>
                    <a:pt x="80" y="330"/>
                    <a:pt x="107" y="387"/>
                    <a:pt x="154" y="423"/>
                  </a:cubicBezTo>
                  <a:cubicBezTo>
                    <a:pt x="154" y="551"/>
                    <a:pt x="154" y="551"/>
                    <a:pt x="154" y="551"/>
                  </a:cubicBezTo>
                  <a:cubicBezTo>
                    <a:pt x="25" y="551"/>
                    <a:pt x="25" y="551"/>
                    <a:pt x="25" y="551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551" y="24"/>
                    <a:pt x="551" y="24"/>
                    <a:pt x="551" y="24"/>
                  </a:cubicBezTo>
                  <a:lnTo>
                    <a:pt x="551" y="55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1b9224f4a86_0_5"/>
            <p:cNvSpPr/>
            <p:nvPr/>
          </p:nvSpPr>
          <p:spPr>
            <a:xfrm>
              <a:off x="4438650" y="474663"/>
              <a:ext cx="339725" cy="339725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128" y="56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5" y="34"/>
                    <a:pt x="114" y="32"/>
                    <a:pt x="112" y="31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9" y="18"/>
                    <a:pt x="87" y="17"/>
                    <a:pt x="85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8" y="17"/>
                    <a:pt x="56" y="18"/>
                    <a:pt x="53" y="1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4"/>
                    <a:pt x="31" y="3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7" y="59"/>
                    <a:pt x="1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7"/>
                    <a:pt x="18" y="88"/>
                    <a:pt x="18" y="9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1" y="112"/>
                    <a:pt x="32" y="113"/>
                    <a:pt x="33" y="11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6" y="128"/>
                    <a:pt x="59" y="129"/>
                    <a:pt x="61" y="129"/>
                  </a:cubicBezTo>
                  <a:cubicBezTo>
                    <a:pt x="61" y="146"/>
                    <a:pt x="61" y="146"/>
                    <a:pt x="61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8" y="128"/>
                    <a:pt x="90" y="128"/>
                    <a:pt x="93" y="127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3"/>
                    <a:pt x="115" y="112"/>
                    <a:pt x="115" y="112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28" y="89"/>
                    <a:pt x="129" y="87"/>
                    <a:pt x="129" y="85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59"/>
                    <a:pt x="128" y="58"/>
                    <a:pt x="128" y="56"/>
                  </a:cubicBezTo>
                  <a:close/>
                  <a:moveTo>
                    <a:pt x="40" y="73"/>
                  </a:moveTo>
                  <a:cubicBezTo>
                    <a:pt x="40" y="55"/>
                    <a:pt x="55" y="40"/>
                    <a:pt x="73" y="40"/>
                  </a:cubicBezTo>
                  <a:cubicBezTo>
                    <a:pt x="91" y="40"/>
                    <a:pt x="106" y="55"/>
                    <a:pt x="106" y="73"/>
                  </a:cubicBezTo>
                  <a:cubicBezTo>
                    <a:pt x="106" y="91"/>
                    <a:pt x="91" y="106"/>
                    <a:pt x="73" y="106"/>
                  </a:cubicBezTo>
                  <a:cubicBezTo>
                    <a:pt x="55" y="106"/>
                    <a:pt x="40" y="91"/>
                    <a:pt x="40" y="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1b9224f4a86_0_5"/>
            <p:cNvSpPr/>
            <p:nvPr/>
          </p:nvSpPr>
          <p:spPr>
            <a:xfrm>
              <a:off x="4765675" y="338138"/>
              <a:ext cx="254000" cy="252413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87" y="100"/>
                  </a:moveTo>
                  <a:cubicBezTo>
                    <a:pt x="82" y="88"/>
                    <a:pt x="82" y="88"/>
                    <a:pt x="82" y="88"/>
                  </a:cubicBezTo>
                  <a:cubicBezTo>
                    <a:pt x="84" y="86"/>
                    <a:pt x="86" y="84"/>
                    <a:pt x="88" y="82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8" y="57"/>
                    <a:pt x="98" y="54"/>
                    <a:pt x="97" y="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6" y="26"/>
                    <a:pt x="84" y="24"/>
                    <a:pt x="82" y="22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6" y="12"/>
                    <a:pt x="53" y="12"/>
                    <a:pt x="50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3"/>
                    <a:pt x="24" y="25"/>
                    <a:pt x="22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5"/>
                    <a:pt x="12" y="5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53" y="98"/>
                    <a:pt x="55" y="98"/>
                  </a:cubicBezTo>
                  <a:cubicBezTo>
                    <a:pt x="56" y="98"/>
                    <a:pt x="58" y="98"/>
                    <a:pt x="59" y="98"/>
                  </a:cubicBezTo>
                  <a:cubicBezTo>
                    <a:pt x="64" y="109"/>
                    <a:pt x="64" y="109"/>
                    <a:pt x="64" y="109"/>
                  </a:cubicBezTo>
                  <a:lnTo>
                    <a:pt x="87" y="100"/>
                  </a:lnTo>
                  <a:close/>
                  <a:moveTo>
                    <a:pt x="47" y="72"/>
                  </a:moveTo>
                  <a:cubicBezTo>
                    <a:pt x="43" y="70"/>
                    <a:pt x="39" y="66"/>
                    <a:pt x="38" y="62"/>
                  </a:cubicBezTo>
                  <a:cubicBezTo>
                    <a:pt x="36" y="57"/>
                    <a:pt x="36" y="52"/>
                    <a:pt x="38" y="48"/>
                  </a:cubicBezTo>
                  <a:cubicBezTo>
                    <a:pt x="40" y="43"/>
                    <a:pt x="43" y="40"/>
                    <a:pt x="48" y="38"/>
                  </a:cubicBezTo>
                  <a:cubicBezTo>
                    <a:pt x="50" y="37"/>
                    <a:pt x="52" y="37"/>
                    <a:pt x="55" y="37"/>
                  </a:cubicBezTo>
                  <a:cubicBezTo>
                    <a:pt x="57" y="37"/>
                    <a:pt x="59" y="37"/>
                    <a:pt x="62" y="38"/>
                  </a:cubicBezTo>
                  <a:cubicBezTo>
                    <a:pt x="66" y="40"/>
                    <a:pt x="70" y="44"/>
                    <a:pt x="72" y="48"/>
                  </a:cubicBezTo>
                  <a:cubicBezTo>
                    <a:pt x="73" y="53"/>
                    <a:pt x="73" y="58"/>
                    <a:pt x="71" y="62"/>
                  </a:cubicBezTo>
                  <a:cubicBezTo>
                    <a:pt x="69" y="67"/>
                    <a:pt x="66" y="70"/>
                    <a:pt x="61" y="72"/>
                  </a:cubicBezTo>
                  <a:cubicBezTo>
                    <a:pt x="57" y="74"/>
                    <a:pt x="52" y="74"/>
                    <a:pt x="47" y="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g1b9224f4a86_0_5"/>
          <p:cNvSpPr/>
          <p:nvPr/>
        </p:nvSpPr>
        <p:spPr>
          <a:xfrm>
            <a:off x="4460915" y="21145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332" y="331"/>
                </a:moveTo>
                <a:cubicBezTo>
                  <a:pt x="15" y="331"/>
                  <a:pt x="15" y="331"/>
                  <a:pt x="15" y="331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1"/>
                </a:lnTo>
                <a:close/>
                <a:moveTo>
                  <a:pt x="80" y="145"/>
                </a:moveTo>
                <a:cubicBezTo>
                  <a:pt x="32" y="239"/>
                  <a:pt x="32" y="239"/>
                  <a:pt x="32" y="239"/>
                </a:cubicBezTo>
                <a:cubicBezTo>
                  <a:pt x="127" y="239"/>
                  <a:pt x="127" y="239"/>
                  <a:pt x="127" y="239"/>
                </a:cubicBezTo>
                <a:lnTo>
                  <a:pt x="80" y="145"/>
                </a:lnTo>
                <a:close/>
                <a:moveTo>
                  <a:pt x="80" y="178"/>
                </a:moveTo>
                <a:cubicBezTo>
                  <a:pt x="103" y="224"/>
                  <a:pt x="103" y="224"/>
                  <a:pt x="103" y="224"/>
                </a:cubicBezTo>
                <a:cubicBezTo>
                  <a:pt x="56" y="224"/>
                  <a:pt x="56" y="224"/>
                  <a:pt x="56" y="224"/>
                </a:cubicBezTo>
                <a:lnTo>
                  <a:pt x="80" y="178"/>
                </a:lnTo>
                <a:close/>
                <a:moveTo>
                  <a:pt x="219" y="195"/>
                </a:moveTo>
                <a:cubicBezTo>
                  <a:pt x="315" y="195"/>
                  <a:pt x="315" y="195"/>
                  <a:pt x="315" y="195"/>
                </a:cubicBezTo>
                <a:cubicBezTo>
                  <a:pt x="267" y="101"/>
                  <a:pt x="267" y="101"/>
                  <a:pt x="267" y="101"/>
                </a:cubicBezTo>
                <a:lnTo>
                  <a:pt x="219" y="195"/>
                </a:lnTo>
                <a:close/>
                <a:moveTo>
                  <a:pt x="243" y="180"/>
                </a:moveTo>
                <a:cubicBezTo>
                  <a:pt x="267" y="133"/>
                  <a:pt x="267" y="133"/>
                  <a:pt x="267" y="133"/>
                </a:cubicBezTo>
                <a:cubicBezTo>
                  <a:pt x="291" y="180"/>
                  <a:pt x="291" y="180"/>
                  <a:pt x="291" y="180"/>
                </a:cubicBezTo>
                <a:lnTo>
                  <a:pt x="243" y="180"/>
                </a:lnTo>
                <a:close/>
                <a:moveTo>
                  <a:pt x="83" y="104"/>
                </a:moveTo>
                <a:cubicBezTo>
                  <a:pt x="136" y="95"/>
                  <a:pt x="136" y="95"/>
                  <a:pt x="136" y="95"/>
                </a:cubicBezTo>
                <a:cubicBezTo>
                  <a:pt x="140" y="107"/>
                  <a:pt x="151" y="116"/>
                  <a:pt x="164" y="119"/>
                </a:cubicBezTo>
                <a:cubicBezTo>
                  <a:pt x="164" y="295"/>
                  <a:pt x="164" y="295"/>
                  <a:pt x="164" y="295"/>
                </a:cubicBezTo>
                <a:cubicBezTo>
                  <a:pt x="120" y="295"/>
                  <a:pt x="120" y="295"/>
                  <a:pt x="120" y="295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227" y="310"/>
                  <a:pt x="227" y="310"/>
                  <a:pt x="227" y="310"/>
                </a:cubicBezTo>
                <a:cubicBezTo>
                  <a:pt x="227" y="295"/>
                  <a:pt x="227" y="295"/>
                  <a:pt x="227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97" y="115"/>
                  <a:pt x="210" y="100"/>
                  <a:pt x="210" y="81"/>
                </a:cubicBezTo>
                <a:cubicBezTo>
                  <a:pt x="210" y="81"/>
                  <a:pt x="210" y="81"/>
                  <a:pt x="210" y="81"/>
                </a:cubicBezTo>
                <a:cubicBezTo>
                  <a:pt x="260" y="71"/>
                  <a:pt x="260" y="71"/>
                  <a:pt x="260" y="71"/>
                </a:cubicBezTo>
                <a:cubicBezTo>
                  <a:pt x="260" y="81"/>
                  <a:pt x="260" y="81"/>
                  <a:pt x="260" y="81"/>
                </a:cubicBezTo>
                <a:cubicBezTo>
                  <a:pt x="275" y="81"/>
                  <a:pt x="275" y="81"/>
                  <a:pt x="275" y="81"/>
                </a:cubicBezTo>
                <a:cubicBezTo>
                  <a:pt x="275" y="54"/>
                  <a:pt x="275" y="54"/>
                  <a:pt x="275" y="54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1" y="52"/>
                  <a:pt x="187" y="43"/>
                  <a:pt x="172" y="43"/>
                </a:cubicBezTo>
                <a:cubicBezTo>
                  <a:pt x="151" y="43"/>
                  <a:pt x="134" y="59"/>
                  <a:pt x="133" y="80"/>
                </a:cubicBezTo>
                <a:cubicBezTo>
                  <a:pt x="68" y="92"/>
                  <a:pt x="68" y="92"/>
                  <a:pt x="68" y="92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83" y="121"/>
                  <a:pt x="83" y="121"/>
                  <a:pt x="83" y="121"/>
                </a:cubicBezTo>
                <a:lnTo>
                  <a:pt x="83" y="104"/>
                </a:lnTo>
                <a:close/>
                <a:moveTo>
                  <a:pt x="172" y="58"/>
                </a:moveTo>
                <a:cubicBezTo>
                  <a:pt x="185" y="58"/>
                  <a:pt x="195" y="68"/>
                  <a:pt x="195" y="81"/>
                </a:cubicBezTo>
                <a:cubicBezTo>
                  <a:pt x="195" y="94"/>
                  <a:pt x="185" y="105"/>
                  <a:pt x="172" y="105"/>
                </a:cubicBezTo>
                <a:cubicBezTo>
                  <a:pt x="159" y="105"/>
                  <a:pt x="148" y="94"/>
                  <a:pt x="148" y="81"/>
                </a:cubicBezTo>
                <a:cubicBezTo>
                  <a:pt x="148" y="68"/>
                  <a:pt x="159" y="58"/>
                  <a:pt x="172" y="58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b9224f4a86_0_5"/>
          <p:cNvSpPr/>
          <p:nvPr/>
        </p:nvSpPr>
        <p:spPr>
          <a:xfrm>
            <a:off x="1716530" y="2114550"/>
            <a:ext cx="451562" cy="363372"/>
          </a:xfrm>
          <a:custGeom>
            <a:avLst/>
            <a:gdLst/>
            <a:ahLst/>
            <a:cxnLst/>
            <a:rect l="l" t="t" r="r" b="b"/>
            <a:pathLst>
              <a:path w="451562" h="363372" extrusionOk="0">
                <a:moveTo>
                  <a:pt x="240065" y="14099"/>
                </a:moveTo>
                <a:lnTo>
                  <a:pt x="240065" y="57962"/>
                </a:lnTo>
                <a:cubicBezTo>
                  <a:pt x="240065" y="65748"/>
                  <a:pt x="233754" y="72060"/>
                  <a:pt x="225969" y="72060"/>
                </a:cubicBezTo>
                <a:cubicBezTo>
                  <a:pt x="218185" y="72060"/>
                  <a:pt x="211874" y="65748"/>
                  <a:pt x="211874" y="57962"/>
                </a:cubicBezTo>
                <a:lnTo>
                  <a:pt x="211874" y="14099"/>
                </a:lnTo>
                <a:cubicBezTo>
                  <a:pt x="211874" y="6312"/>
                  <a:pt x="218185" y="0"/>
                  <a:pt x="225969" y="0"/>
                </a:cubicBezTo>
                <a:cubicBezTo>
                  <a:pt x="233754" y="0"/>
                  <a:pt x="240065" y="6312"/>
                  <a:pt x="240065" y="14099"/>
                </a:cubicBezTo>
                <a:close/>
                <a:moveTo>
                  <a:pt x="177981" y="19738"/>
                </a:moveTo>
                <a:cubicBezTo>
                  <a:pt x="176410" y="16333"/>
                  <a:pt x="173547" y="13695"/>
                  <a:pt x="170025" y="12407"/>
                </a:cubicBezTo>
                <a:cubicBezTo>
                  <a:pt x="166516" y="11095"/>
                  <a:pt x="162623" y="11276"/>
                  <a:pt x="159250" y="12908"/>
                </a:cubicBezTo>
                <a:cubicBezTo>
                  <a:pt x="152186" y="16181"/>
                  <a:pt x="149112" y="24561"/>
                  <a:pt x="152384" y="31627"/>
                </a:cubicBezTo>
                <a:cubicBezTo>
                  <a:pt x="152396" y="31653"/>
                  <a:pt x="152409" y="31680"/>
                  <a:pt x="152421" y="31707"/>
                </a:cubicBezTo>
                <a:lnTo>
                  <a:pt x="171215" y="71747"/>
                </a:lnTo>
                <a:cubicBezTo>
                  <a:pt x="174519" y="78807"/>
                  <a:pt x="182920" y="81851"/>
                  <a:pt x="189978" y="78546"/>
                </a:cubicBezTo>
                <a:cubicBezTo>
                  <a:pt x="197037" y="75241"/>
                  <a:pt x="200080" y="66839"/>
                  <a:pt x="196776" y="59779"/>
                </a:cubicBezTo>
                <a:close/>
                <a:moveTo>
                  <a:pt x="292689" y="12908"/>
                </a:moveTo>
                <a:cubicBezTo>
                  <a:pt x="289316" y="11276"/>
                  <a:pt x="285423" y="11095"/>
                  <a:pt x="281914" y="12407"/>
                </a:cubicBezTo>
                <a:cubicBezTo>
                  <a:pt x="278345" y="13754"/>
                  <a:pt x="275475" y="16489"/>
                  <a:pt x="273957" y="19989"/>
                </a:cubicBezTo>
                <a:lnTo>
                  <a:pt x="255163" y="60029"/>
                </a:lnTo>
                <a:cubicBezTo>
                  <a:pt x="251847" y="67074"/>
                  <a:pt x="254869" y="75474"/>
                  <a:pt x="261912" y="78791"/>
                </a:cubicBezTo>
                <a:cubicBezTo>
                  <a:pt x="261938" y="78803"/>
                  <a:pt x="261965" y="78815"/>
                  <a:pt x="261992" y="78828"/>
                </a:cubicBezTo>
                <a:cubicBezTo>
                  <a:pt x="263950" y="79746"/>
                  <a:pt x="266094" y="80196"/>
                  <a:pt x="268256" y="80144"/>
                </a:cubicBezTo>
                <a:cubicBezTo>
                  <a:pt x="269900" y="80153"/>
                  <a:pt x="271532" y="79877"/>
                  <a:pt x="273080" y="79329"/>
                </a:cubicBezTo>
                <a:cubicBezTo>
                  <a:pt x="276613" y="78060"/>
                  <a:pt x="279482" y="75415"/>
                  <a:pt x="281036" y="71998"/>
                </a:cubicBezTo>
                <a:lnTo>
                  <a:pt x="299831" y="31957"/>
                </a:lnTo>
                <a:cubicBezTo>
                  <a:pt x="303197" y="24937"/>
                  <a:pt x="300236" y="16515"/>
                  <a:pt x="293216" y="13148"/>
                </a:cubicBezTo>
                <a:cubicBezTo>
                  <a:pt x="293042" y="13064"/>
                  <a:pt x="292866" y="12985"/>
                  <a:pt x="292689" y="12908"/>
                </a:cubicBezTo>
                <a:close/>
                <a:moveTo>
                  <a:pt x="451500" y="139045"/>
                </a:moveTo>
                <a:cubicBezTo>
                  <a:pt x="450667" y="122357"/>
                  <a:pt x="436885" y="109260"/>
                  <a:pt x="420176" y="109281"/>
                </a:cubicBezTo>
                <a:lnTo>
                  <a:pt x="418610" y="109281"/>
                </a:lnTo>
                <a:cubicBezTo>
                  <a:pt x="416743" y="109290"/>
                  <a:pt x="414876" y="109457"/>
                  <a:pt x="413035" y="109782"/>
                </a:cubicBezTo>
                <a:cubicBezTo>
                  <a:pt x="408449" y="98810"/>
                  <a:pt x="397799" y="91600"/>
                  <a:pt x="385908" y="91423"/>
                </a:cubicBezTo>
                <a:lnTo>
                  <a:pt x="384906" y="91423"/>
                </a:lnTo>
                <a:cubicBezTo>
                  <a:pt x="382475" y="91428"/>
                  <a:pt x="380057" y="91723"/>
                  <a:pt x="377701" y="92300"/>
                </a:cubicBezTo>
                <a:cubicBezTo>
                  <a:pt x="372837" y="80905"/>
                  <a:pt x="361647" y="73510"/>
                  <a:pt x="349260" y="73502"/>
                </a:cubicBezTo>
                <a:lnTo>
                  <a:pt x="348257" y="73502"/>
                </a:lnTo>
                <a:cubicBezTo>
                  <a:pt x="338982" y="73521"/>
                  <a:pt x="330266" y="77939"/>
                  <a:pt x="324764" y="85407"/>
                </a:cubicBezTo>
                <a:cubicBezTo>
                  <a:pt x="321775" y="84411"/>
                  <a:pt x="318644" y="83903"/>
                  <a:pt x="315493" y="83903"/>
                </a:cubicBezTo>
                <a:lnTo>
                  <a:pt x="314428" y="83903"/>
                </a:lnTo>
                <a:cubicBezTo>
                  <a:pt x="306528" y="83900"/>
                  <a:pt x="298961" y="87086"/>
                  <a:pt x="293441" y="92739"/>
                </a:cubicBezTo>
                <a:cubicBezTo>
                  <a:pt x="287829" y="98481"/>
                  <a:pt x="284701" y="106201"/>
                  <a:pt x="284733" y="114231"/>
                </a:cubicBezTo>
                <a:lnTo>
                  <a:pt x="284733" y="192683"/>
                </a:lnTo>
                <a:cubicBezTo>
                  <a:pt x="280686" y="190037"/>
                  <a:pt x="276110" y="188305"/>
                  <a:pt x="271326" y="187608"/>
                </a:cubicBezTo>
                <a:cubicBezTo>
                  <a:pt x="262466" y="186138"/>
                  <a:pt x="253393" y="188406"/>
                  <a:pt x="246267" y="193874"/>
                </a:cubicBezTo>
                <a:lnTo>
                  <a:pt x="243824" y="195753"/>
                </a:lnTo>
                <a:cubicBezTo>
                  <a:pt x="229367" y="207360"/>
                  <a:pt x="226606" y="228292"/>
                  <a:pt x="237559" y="243251"/>
                </a:cubicBezTo>
                <a:cubicBezTo>
                  <a:pt x="245954" y="255783"/>
                  <a:pt x="255414" y="270195"/>
                  <a:pt x="261929" y="280095"/>
                </a:cubicBezTo>
                <a:lnTo>
                  <a:pt x="265500" y="285672"/>
                </a:lnTo>
                <a:cubicBezTo>
                  <a:pt x="269238" y="291524"/>
                  <a:pt x="272627" y="297592"/>
                  <a:pt x="275649" y="303844"/>
                </a:cubicBezTo>
                <a:cubicBezTo>
                  <a:pt x="282728" y="318005"/>
                  <a:pt x="291561" y="335613"/>
                  <a:pt x="309040" y="347206"/>
                </a:cubicBezTo>
                <a:cubicBezTo>
                  <a:pt x="324008" y="357397"/>
                  <a:pt x="341618" y="363014"/>
                  <a:pt x="359722" y="363372"/>
                </a:cubicBezTo>
                <a:lnTo>
                  <a:pt x="368242" y="363372"/>
                </a:lnTo>
                <a:cubicBezTo>
                  <a:pt x="393771" y="363144"/>
                  <a:pt x="417852" y="351458"/>
                  <a:pt x="433834" y="331540"/>
                </a:cubicBezTo>
                <a:cubicBezTo>
                  <a:pt x="451563" y="309734"/>
                  <a:pt x="451563" y="284482"/>
                  <a:pt x="451563" y="262174"/>
                </a:cubicBezTo>
                <a:close/>
                <a:moveTo>
                  <a:pt x="426441" y="249391"/>
                </a:moveTo>
                <a:lnTo>
                  <a:pt x="426441" y="261924"/>
                </a:lnTo>
                <a:cubicBezTo>
                  <a:pt x="426441" y="280722"/>
                  <a:pt x="426441" y="300335"/>
                  <a:pt x="414476" y="315186"/>
                </a:cubicBezTo>
                <a:cubicBezTo>
                  <a:pt x="403111" y="329254"/>
                  <a:pt x="386071" y="337524"/>
                  <a:pt x="367991" y="337744"/>
                </a:cubicBezTo>
                <a:lnTo>
                  <a:pt x="359722" y="337744"/>
                </a:lnTo>
                <a:cubicBezTo>
                  <a:pt x="346449" y="337558"/>
                  <a:pt x="333527" y="333460"/>
                  <a:pt x="322572" y="325963"/>
                </a:cubicBezTo>
                <a:cubicBezTo>
                  <a:pt x="311358" y="318569"/>
                  <a:pt x="305030" y="306413"/>
                  <a:pt x="298390" y="293505"/>
                </a:cubicBezTo>
                <a:lnTo>
                  <a:pt x="297638" y="292126"/>
                </a:lnTo>
                <a:cubicBezTo>
                  <a:pt x="294256" y="285188"/>
                  <a:pt x="290514" y="278432"/>
                  <a:pt x="286424" y="271887"/>
                </a:cubicBezTo>
                <a:lnTo>
                  <a:pt x="282728" y="266247"/>
                </a:lnTo>
                <a:cubicBezTo>
                  <a:pt x="273957" y="252838"/>
                  <a:pt x="265500" y="239867"/>
                  <a:pt x="257669" y="228651"/>
                </a:cubicBezTo>
                <a:cubicBezTo>
                  <a:pt x="254630" y="224786"/>
                  <a:pt x="255273" y="219193"/>
                  <a:pt x="259110" y="216118"/>
                </a:cubicBezTo>
                <a:lnTo>
                  <a:pt x="261490" y="214301"/>
                </a:lnTo>
                <a:cubicBezTo>
                  <a:pt x="262983" y="213159"/>
                  <a:pt x="264811" y="212542"/>
                  <a:pt x="266690" y="212547"/>
                </a:cubicBezTo>
                <a:cubicBezTo>
                  <a:pt x="269127" y="212604"/>
                  <a:pt x="271416" y="213727"/>
                  <a:pt x="272955" y="215617"/>
                </a:cubicBezTo>
                <a:lnTo>
                  <a:pt x="288178" y="240055"/>
                </a:lnTo>
                <a:cubicBezTo>
                  <a:pt x="289557" y="242843"/>
                  <a:pt x="291994" y="244963"/>
                  <a:pt x="294944" y="245945"/>
                </a:cubicBezTo>
                <a:cubicBezTo>
                  <a:pt x="297411" y="246851"/>
                  <a:pt x="300120" y="246851"/>
                  <a:pt x="302587" y="245945"/>
                </a:cubicBezTo>
                <a:lnTo>
                  <a:pt x="302587" y="245381"/>
                </a:lnTo>
                <a:cubicBezTo>
                  <a:pt x="305692" y="243679"/>
                  <a:pt x="307434" y="240245"/>
                  <a:pt x="306973" y="236734"/>
                </a:cubicBezTo>
                <a:lnTo>
                  <a:pt x="306973" y="117239"/>
                </a:lnTo>
                <a:cubicBezTo>
                  <a:pt x="306903" y="112810"/>
                  <a:pt x="310437" y="109163"/>
                  <a:pt x="314865" y="109094"/>
                </a:cubicBezTo>
                <a:cubicBezTo>
                  <a:pt x="314886" y="109094"/>
                  <a:pt x="314907" y="109093"/>
                  <a:pt x="314929" y="109093"/>
                </a:cubicBezTo>
                <a:lnTo>
                  <a:pt x="315931" y="109093"/>
                </a:lnTo>
                <a:cubicBezTo>
                  <a:pt x="320296" y="109262"/>
                  <a:pt x="323736" y="112870"/>
                  <a:pt x="323699" y="117239"/>
                </a:cubicBezTo>
                <a:lnTo>
                  <a:pt x="323699" y="214239"/>
                </a:lnTo>
                <a:cubicBezTo>
                  <a:pt x="323664" y="219395"/>
                  <a:pt x="327815" y="223603"/>
                  <a:pt x="332970" y="223638"/>
                </a:cubicBezTo>
                <a:cubicBezTo>
                  <a:pt x="333033" y="223639"/>
                  <a:pt x="333096" y="223638"/>
                  <a:pt x="333159" y="223638"/>
                </a:cubicBezTo>
                <a:cubicBezTo>
                  <a:pt x="335118" y="223645"/>
                  <a:pt x="336996" y="222853"/>
                  <a:pt x="338359" y="221445"/>
                </a:cubicBezTo>
                <a:cubicBezTo>
                  <a:pt x="340022" y="219574"/>
                  <a:pt x="340857" y="217111"/>
                  <a:pt x="340677" y="214614"/>
                </a:cubicBezTo>
                <a:lnTo>
                  <a:pt x="340677" y="106775"/>
                </a:lnTo>
                <a:cubicBezTo>
                  <a:pt x="340642" y="102369"/>
                  <a:pt x="344166" y="98760"/>
                  <a:pt x="348570" y="98691"/>
                </a:cubicBezTo>
                <a:lnTo>
                  <a:pt x="349698" y="98691"/>
                </a:lnTo>
                <a:cubicBezTo>
                  <a:pt x="354394" y="98580"/>
                  <a:pt x="358430" y="101999"/>
                  <a:pt x="359095" y="106649"/>
                </a:cubicBezTo>
                <a:lnTo>
                  <a:pt x="359095" y="214239"/>
                </a:lnTo>
                <a:cubicBezTo>
                  <a:pt x="359069" y="216736"/>
                  <a:pt x="360065" y="219135"/>
                  <a:pt x="361852" y="220881"/>
                </a:cubicBezTo>
                <a:cubicBezTo>
                  <a:pt x="363662" y="222646"/>
                  <a:pt x="366089" y="223635"/>
                  <a:pt x="368618" y="223638"/>
                </a:cubicBezTo>
                <a:cubicBezTo>
                  <a:pt x="370593" y="223633"/>
                  <a:pt x="372485" y="222844"/>
                  <a:pt x="373880" y="221445"/>
                </a:cubicBezTo>
                <a:cubicBezTo>
                  <a:pt x="375546" y="219579"/>
                  <a:pt x="376361" y="217105"/>
                  <a:pt x="376135" y="214614"/>
                </a:cubicBezTo>
                <a:lnTo>
                  <a:pt x="376135" y="124821"/>
                </a:lnTo>
                <a:cubicBezTo>
                  <a:pt x="376812" y="120199"/>
                  <a:pt x="380740" y="116749"/>
                  <a:pt x="385407" y="116675"/>
                </a:cubicBezTo>
                <a:lnTo>
                  <a:pt x="386597" y="116675"/>
                </a:lnTo>
                <a:cubicBezTo>
                  <a:pt x="390976" y="116812"/>
                  <a:pt x="394435" y="120439"/>
                  <a:pt x="394366" y="124821"/>
                </a:cubicBezTo>
                <a:lnTo>
                  <a:pt x="394366" y="214239"/>
                </a:lnTo>
                <a:cubicBezTo>
                  <a:pt x="394046" y="216853"/>
                  <a:pt x="394867" y="219480"/>
                  <a:pt x="396621" y="221445"/>
                </a:cubicBezTo>
                <a:cubicBezTo>
                  <a:pt x="398137" y="222776"/>
                  <a:pt x="400060" y="223550"/>
                  <a:pt x="402071" y="223638"/>
                </a:cubicBezTo>
                <a:cubicBezTo>
                  <a:pt x="407202" y="223569"/>
                  <a:pt x="411318" y="219370"/>
                  <a:pt x="411281" y="214239"/>
                </a:cubicBezTo>
                <a:lnTo>
                  <a:pt x="411281" y="142491"/>
                </a:lnTo>
                <a:cubicBezTo>
                  <a:pt x="411212" y="138133"/>
                  <a:pt x="414632" y="134515"/>
                  <a:pt x="418986" y="134346"/>
                </a:cubicBezTo>
                <a:lnTo>
                  <a:pt x="419738" y="134346"/>
                </a:lnTo>
                <a:cubicBezTo>
                  <a:pt x="424261" y="134370"/>
                  <a:pt x="428158" y="137558"/>
                  <a:pt x="429072" y="141990"/>
                </a:cubicBezTo>
                <a:lnTo>
                  <a:pt x="429072" y="142366"/>
                </a:lnTo>
                <a:close/>
                <a:moveTo>
                  <a:pt x="439" y="261924"/>
                </a:moveTo>
                <a:cubicBezTo>
                  <a:pt x="439" y="284231"/>
                  <a:pt x="439" y="309483"/>
                  <a:pt x="18168" y="331290"/>
                </a:cubicBezTo>
                <a:cubicBezTo>
                  <a:pt x="34099" y="351302"/>
                  <a:pt x="58186" y="363083"/>
                  <a:pt x="83760" y="363372"/>
                </a:cubicBezTo>
                <a:lnTo>
                  <a:pt x="92280" y="363372"/>
                </a:lnTo>
                <a:cubicBezTo>
                  <a:pt x="110384" y="363014"/>
                  <a:pt x="127993" y="357397"/>
                  <a:pt x="142961" y="347206"/>
                </a:cubicBezTo>
                <a:cubicBezTo>
                  <a:pt x="160440" y="335613"/>
                  <a:pt x="169273" y="318005"/>
                  <a:pt x="176353" y="303844"/>
                </a:cubicBezTo>
                <a:cubicBezTo>
                  <a:pt x="179325" y="297703"/>
                  <a:pt x="182650" y="291740"/>
                  <a:pt x="186313" y="285986"/>
                </a:cubicBezTo>
                <a:lnTo>
                  <a:pt x="189884" y="280409"/>
                </a:lnTo>
                <a:cubicBezTo>
                  <a:pt x="196149" y="270508"/>
                  <a:pt x="205860" y="256033"/>
                  <a:pt x="214254" y="243564"/>
                </a:cubicBezTo>
                <a:cubicBezTo>
                  <a:pt x="225207" y="228605"/>
                  <a:pt x="222446" y="207673"/>
                  <a:pt x="207990" y="196067"/>
                </a:cubicBezTo>
                <a:lnTo>
                  <a:pt x="205546" y="194187"/>
                </a:lnTo>
                <a:cubicBezTo>
                  <a:pt x="198423" y="188713"/>
                  <a:pt x="189348" y="186443"/>
                  <a:pt x="180487" y="187921"/>
                </a:cubicBezTo>
                <a:cubicBezTo>
                  <a:pt x="175680" y="188608"/>
                  <a:pt x="171083" y="190340"/>
                  <a:pt x="167018" y="192996"/>
                </a:cubicBezTo>
                <a:lnTo>
                  <a:pt x="167018" y="114482"/>
                </a:lnTo>
                <a:cubicBezTo>
                  <a:pt x="167049" y="106452"/>
                  <a:pt x="163921" y="98732"/>
                  <a:pt x="158310" y="92989"/>
                </a:cubicBezTo>
                <a:cubicBezTo>
                  <a:pt x="152790" y="87336"/>
                  <a:pt x="145223" y="84151"/>
                  <a:pt x="137323" y="84154"/>
                </a:cubicBezTo>
                <a:lnTo>
                  <a:pt x="136258" y="84154"/>
                </a:lnTo>
                <a:cubicBezTo>
                  <a:pt x="133107" y="84153"/>
                  <a:pt x="129976" y="84661"/>
                  <a:pt x="126986" y="85658"/>
                </a:cubicBezTo>
                <a:cubicBezTo>
                  <a:pt x="121485" y="78189"/>
                  <a:pt x="112769" y="73772"/>
                  <a:pt x="103494" y="73752"/>
                </a:cubicBezTo>
                <a:lnTo>
                  <a:pt x="102491" y="73752"/>
                </a:lnTo>
                <a:cubicBezTo>
                  <a:pt x="90103" y="73760"/>
                  <a:pt x="78914" y="81156"/>
                  <a:pt x="74049" y="92551"/>
                </a:cubicBezTo>
                <a:cubicBezTo>
                  <a:pt x="71691" y="91973"/>
                  <a:pt x="69272" y="91679"/>
                  <a:pt x="66845" y="91673"/>
                </a:cubicBezTo>
                <a:lnTo>
                  <a:pt x="65905" y="91673"/>
                </a:lnTo>
                <a:cubicBezTo>
                  <a:pt x="53993" y="91826"/>
                  <a:pt x="43310" y="99040"/>
                  <a:pt x="38716" y="110033"/>
                </a:cubicBezTo>
                <a:cubicBezTo>
                  <a:pt x="36875" y="109708"/>
                  <a:pt x="35010" y="109540"/>
                  <a:pt x="33141" y="109532"/>
                </a:cubicBezTo>
                <a:lnTo>
                  <a:pt x="31324" y="109532"/>
                </a:lnTo>
                <a:cubicBezTo>
                  <a:pt x="14618" y="109511"/>
                  <a:pt x="835" y="122607"/>
                  <a:pt x="0" y="139296"/>
                </a:cubicBezTo>
                <a:close/>
                <a:moveTo>
                  <a:pt x="22553" y="142366"/>
                </a:moveTo>
                <a:lnTo>
                  <a:pt x="22553" y="141990"/>
                </a:lnTo>
                <a:cubicBezTo>
                  <a:pt x="23470" y="137558"/>
                  <a:pt x="27362" y="134370"/>
                  <a:pt x="31888" y="134346"/>
                </a:cubicBezTo>
                <a:lnTo>
                  <a:pt x="33015" y="134346"/>
                </a:lnTo>
                <a:cubicBezTo>
                  <a:pt x="37370" y="134515"/>
                  <a:pt x="40792" y="138133"/>
                  <a:pt x="40721" y="142491"/>
                </a:cubicBezTo>
                <a:lnTo>
                  <a:pt x="40721" y="214239"/>
                </a:lnTo>
                <a:cubicBezTo>
                  <a:pt x="40617" y="219394"/>
                  <a:pt x="44711" y="223657"/>
                  <a:pt x="49865" y="223761"/>
                </a:cubicBezTo>
                <a:cubicBezTo>
                  <a:pt x="49949" y="223763"/>
                  <a:pt x="50034" y="223764"/>
                  <a:pt x="50118" y="223763"/>
                </a:cubicBezTo>
                <a:cubicBezTo>
                  <a:pt x="52134" y="223685"/>
                  <a:pt x="54060" y="222910"/>
                  <a:pt x="55568" y="221570"/>
                </a:cubicBezTo>
                <a:cubicBezTo>
                  <a:pt x="57312" y="219553"/>
                  <a:pt x="58090" y="216876"/>
                  <a:pt x="57698" y="214239"/>
                </a:cubicBezTo>
                <a:lnTo>
                  <a:pt x="57698" y="124821"/>
                </a:lnTo>
                <a:cubicBezTo>
                  <a:pt x="57628" y="120439"/>
                  <a:pt x="61087" y="116812"/>
                  <a:pt x="65467" y="116675"/>
                </a:cubicBezTo>
                <a:lnTo>
                  <a:pt x="66657" y="116675"/>
                </a:lnTo>
                <a:cubicBezTo>
                  <a:pt x="71327" y="116749"/>
                  <a:pt x="75253" y="120199"/>
                  <a:pt x="75929" y="124821"/>
                </a:cubicBezTo>
                <a:lnTo>
                  <a:pt x="75929" y="214740"/>
                </a:lnTo>
                <a:cubicBezTo>
                  <a:pt x="75701" y="217231"/>
                  <a:pt x="76518" y="219704"/>
                  <a:pt x="78184" y="221570"/>
                </a:cubicBezTo>
                <a:cubicBezTo>
                  <a:pt x="79586" y="222958"/>
                  <a:pt x="81474" y="223745"/>
                  <a:pt x="83446" y="223763"/>
                </a:cubicBezTo>
                <a:cubicBezTo>
                  <a:pt x="85976" y="223767"/>
                  <a:pt x="88406" y="222777"/>
                  <a:pt x="90212" y="221006"/>
                </a:cubicBezTo>
                <a:cubicBezTo>
                  <a:pt x="92031" y="219231"/>
                  <a:pt x="93030" y="216779"/>
                  <a:pt x="92969" y="214239"/>
                </a:cubicBezTo>
                <a:lnTo>
                  <a:pt x="92969" y="106649"/>
                </a:lnTo>
                <a:cubicBezTo>
                  <a:pt x="93634" y="101999"/>
                  <a:pt x="97671" y="98580"/>
                  <a:pt x="102366" y="98691"/>
                </a:cubicBezTo>
                <a:lnTo>
                  <a:pt x="103494" y="98691"/>
                </a:lnTo>
                <a:cubicBezTo>
                  <a:pt x="107888" y="98725"/>
                  <a:pt x="111422" y="102316"/>
                  <a:pt x="111388" y="106711"/>
                </a:cubicBezTo>
                <a:cubicBezTo>
                  <a:pt x="111388" y="106732"/>
                  <a:pt x="111388" y="106753"/>
                  <a:pt x="111387" y="106775"/>
                </a:cubicBezTo>
                <a:lnTo>
                  <a:pt x="111387" y="214740"/>
                </a:lnTo>
                <a:cubicBezTo>
                  <a:pt x="111207" y="217236"/>
                  <a:pt x="112042" y="219699"/>
                  <a:pt x="113705" y="221570"/>
                </a:cubicBezTo>
                <a:cubicBezTo>
                  <a:pt x="115072" y="222972"/>
                  <a:pt x="116947" y="223762"/>
                  <a:pt x="118905" y="223763"/>
                </a:cubicBezTo>
                <a:cubicBezTo>
                  <a:pt x="124059" y="223833"/>
                  <a:pt x="128296" y="219711"/>
                  <a:pt x="128366" y="214554"/>
                </a:cubicBezTo>
                <a:cubicBezTo>
                  <a:pt x="128367" y="214449"/>
                  <a:pt x="128366" y="214344"/>
                  <a:pt x="128365" y="214239"/>
                </a:cubicBezTo>
                <a:lnTo>
                  <a:pt x="128365" y="117239"/>
                </a:lnTo>
                <a:cubicBezTo>
                  <a:pt x="128328" y="112870"/>
                  <a:pt x="131768" y="109262"/>
                  <a:pt x="136133" y="109093"/>
                </a:cubicBezTo>
                <a:lnTo>
                  <a:pt x="137135" y="109093"/>
                </a:lnTo>
                <a:cubicBezTo>
                  <a:pt x="141564" y="109127"/>
                  <a:pt x="145127" y="112746"/>
                  <a:pt x="145092" y="117175"/>
                </a:cubicBezTo>
                <a:cubicBezTo>
                  <a:pt x="145092" y="117196"/>
                  <a:pt x="145092" y="117218"/>
                  <a:pt x="145091" y="117239"/>
                </a:cubicBezTo>
                <a:lnTo>
                  <a:pt x="145091" y="236734"/>
                </a:lnTo>
                <a:cubicBezTo>
                  <a:pt x="144798" y="240180"/>
                  <a:pt x="146601" y="243465"/>
                  <a:pt x="149665" y="245068"/>
                </a:cubicBezTo>
                <a:lnTo>
                  <a:pt x="149665" y="245632"/>
                </a:lnTo>
                <a:cubicBezTo>
                  <a:pt x="152132" y="246538"/>
                  <a:pt x="154841" y="246538"/>
                  <a:pt x="157308" y="245632"/>
                </a:cubicBezTo>
                <a:cubicBezTo>
                  <a:pt x="160258" y="244650"/>
                  <a:pt x="162694" y="242529"/>
                  <a:pt x="164074" y="239742"/>
                </a:cubicBezTo>
                <a:lnTo>
                  <a:pt x="178796" y="215366"/>
                </a:lnTo>
                <a:cubicBezTo>
                  <a:pt x="180340" y="213482"/>
                  <a:pt x="182626" y="212362"/>
                  <a:pt x="185061" y="212296"/>
                </a:cubicBezTo>
                <a:cubicBezTo>
                  <a:pt x="186940" y="212291"/>
                  <a:pt x="188768" y="212908"/>
                  <a:pt x="190260" y="214051"/>
                </a:cubicBezTo>
                <a:lnTo>
                  <a:pt x="192641" y="215868"/>
                </a:lnTo>
                <a:cubicBezTo>
                  <a:pt x="196466" y="218941"/>
                  <a:pt x="197134" y="224509"/>
                  <a:pt x="194144" y="228400"/>
                </a:cubicBezTo>
                <a:cubicBezTo>
                  <a:pt x="186439" y="239679"/>
                  <a:pt x="177981" y="252650"/>
                  <a:pt x="169085" y="265997"/>
                </a:cubicBezTo>
                <a:lnTo>
                  <a:pt x="165389" y="271636"/>
                </a:lnTo>
                <a:cubicBezTo>
                  <a:pt x="161300" y="278182"/>
                  <a:pt x="157557" y="284938"/>
                  <a:pt x="154175" y="291876"/>
                </a:cubicBezTo>
                <a:lnTo>
                  <a:pt x="153486" y="293254"/>
                </a:lnTo>
                <a:cubicBezTo>
                  <a:pt x="146783" y="306162"/>
                  <a:pt x="140456" y="318319"/>
                  <a:pt x="129242" y="325713"/>
                </a:cubicBezTo>
                <a:cubicBezTo>
                  <a:pt x="118306" y="333201"/>
                  <a:pt x="105406" y="337298"/>
                  <a:pt x="92154" y="337493"/>
                </a:cubicBezTo>
                <a:lnTo>
                  <a:pt x="84010" y="337493"/>
                </a:lnTo>
                <a:cubicBezTo>
                  <a:pt x="66014" y="337347"/>
                  <a:pt x="49010" y="329222"/>
                  <a:pt x="37588" y="315311"/>
                </a:cubicBezTo>
                <a:cubicBezTo>
                  <a:pt x="25623" y="300460"/>
                  <a:pt x="25623" y="280973"/>
                  <a:pt x="25623" y="262049"/>
                </a:cubicBezTo>
                <a:lnTo>
                  <a:pt x="25623" y="249517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SzPts val="800"/>
            </a:pPr>
            <a:endParaRPr sz="800">
              <a:solidFill>
                <a:srgbClr val="D04A0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429d96f97_0_1027"/>
          <p:cNvSpPr txBox="1"/>
          <p:nvPr/>
        </p:nvSpPr>
        <p:spPr>
          <a:xfrm>
            <a:off x="628650" y="273869"/>
            <a:ext cx="78867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sng" strike="noStrike" cap="none">
                <a:solidFill>
                  <a:schemeClr val="hlink"/>
                </a:solidFill>
                <a:sym typeface="Arial"/>
                <a:hlinkClick r:id="rId3"/>
              </a:rPr>
              <a:t>OSLO </a:t>
            </a:r>
            <a:r>
              <a:rPr lang="en-GB" sz="3200" b="1" u="sng" err="1">
                <a:solidFill>
                  <a:schemeClr val="hlink"/>
                </a:solidFill>
                <a:hlinkClick r:id="rId3"/>
              </a:rPr>
              <a:t>Datakwaliteit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F36A6-7AB6-21F3-64B5-3C70682D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18" y="2005574"/>
            <a:ext cx="4998082" cy="3080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4E0A6E-5630-BAE5-2C7B-420036B3F2FC}"/>
              </a:ext>
            </a:extLst>
          </p:cNvPr>
          <p:cNvSpPr txBox="1"/>
          <p:nvPr/>
        </p:nvSpPr>
        <p:spPr>
          <a:xfrm>
            <a:off x="543910" y="1127234"/>
            <a:ext cx="6227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Beschrijven</a:t>
            </a:r>
            <a:r>
              <a:rPr lang="en-GB"/>
              <a:t> van de </a:t>
            </a:r>
            <a:r>
              <a:rPr lang="en-GB" err="1"/>
              <a:t>kwaliteit</a:t>
            </a:r>
            <a:r>
              <a:rPr lang="en-GB"/>
              <a:t> van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Centrale </a:t>
            </a:r>
            <a:r>
              <a:rPr lang="en-GB" err="1"/>
              <a:t>klasse</a:t>
            </a:r>
            <a:r>
              <a:rPr lang="en-GB"/>
              <a:t> is </a:t>
            </a:r>
            <a:r>
              <a:rPr lang="en-GB" err="1"/>
              <a:t>Kwaliteitselement</a:t>
            </a:r>
            <a:r>
              <a:rPr lang="en-GB"/>
              <a:t> </a:t>
            </a:r>
            <a:r>
              <a:rPr lang="en-GB" err="1"/>
              <a:t>waarvan</a:t>
            </a:r>
            <a:r>
              <a:rPr lang="en-GB"/>
              <a:t> de </a:t>
            </a:r>
            <a:r>
              <a:rPr lang="en-GB" err="1"/>
              <a:t>instanties</a:t>
            </a:r>
            <a:r>
              <a:rPr lang="en-GB"/>
              <a:t> </a:t>
            </a:r>
            <a:r>
              <a:rPr lang="en-GB" err="1"/>
              <a:t>één</a:t>
            </a:r>
            <a:r>
              <a:rPr lang="en-GB"/>
              <a:t> </a:t>
            </a:r>
            <a:r>
              <a:rPr lang="en-GB" err="1"/>
              <a:t>bepaald</a:t>
            </a:r>
            <a:r>
              <a:rPr lang="en-GB"/>
              <a:t> </a:t>
            </a:r>
            <a:r>
              <a:rPr lang="en-GB" err="1"/>
              <a:t>kwaliteitsaspect</a:t>
            </a:r>
            <a:r>
              <a:rPr lang="en-GB"/>
              <a:t> </a:t>
            </a:r>
            <a:r>
              <a:rPr lang="en-GB" err="1"/>
              <a:t>beschrijven</a:t>
            </a:r>
            <a:endParaRPr 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b429d96f97_0_1042"/>
          <p:cNvSpPr txBox="1"/>
          <p:nvPr/>
        </p:nvSpPr>
        <p:spPr>
          <a:xfrm>
            <a:off x="628650" y="273869"/>
            <a:ext cx="78867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OSLO </a:t>
            </a:r>
            <a:r>
              <a:rPr lang="en-GB" sz="3200" b="1" u="sng" dirty="0" err="1">
                <a:solidFill>
                  <a:schemeClr val="hlink"/>
                </a:solidFill>
              </a:rPr>
              <a:t>Observaties</a:t>
            </a:r>
            <a:r>
              <a:rPr lang="en-GB" sz="3200" b="1" u="sng" dirty="0">
                <a:solidFill>
                  <a:schemeClr val="hlink"/>
                </a:solidFill>
              </a:rPr>
              <a:t> &amp; </a:t>
            </a:r>
            <a:r>
              <a:rPr lang="en-GB" sz="3200" b="1" u="sng" dirty="0" err="1">
                <a:solidFill>
                  <a:schemeClr val="hlink"/>
                </a:solidFill>
              </a:rPr>
              <a:t>Metingen</a:t>
            </a:r>
            <a:endParaRPr sz="3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7F14D-D436-74D7-49DA-0F7089124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200" y="2388475"/>
            <a:ext cx="5433573" cy="26130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76896-2FBB-B6A5-5DCB-AE0DF38275A3}"/>
              </a:ext>
            </a:extLst>
          </p:cNvPr>
          <p:cNvSpPr txBox="1"/>
          <p:nvPr/>
        </p:nvSpPr>
        <p:spPr>
          <a:xfrm>
            <a:off x="543910" y="1127234"/>
            <a:ext cx="6850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Observatie</a:t>
            </a:r>
            <a:r>
              <a:rPr lang="en-GB"/>
              <a:t> = </a:t>
            </a:r>
            <a:r>
              <a:rPr lang="en-GB" err="1"/>
              <a:t>activiteit</a:t>
            </a:r>
            <a:r>
              <a:rPr lang="en-GB"/>
              <a:t> </a:t>
            </a:r>
            <a:r>
              <a:rPr lang="en-GB" err="1"/>
              <a:t>waarbij</a:t>
            </a:r>
            <a:r>
              <a:rPr lang="en-GB"/>
              <a:t> de </a:t>
            </a:r>
            <a:r>
              <a:rPr lang="en-GB" err="1"/>
              <a:t>waarde</a:t>
            </a:r>
            <a:r>
              <a:rPr lang="en-GB"/>
              <a:t> van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Kenmerk</a:t>
            </a:r>
            <a:r>
              <a:rPr lang="en-GB"/>
              <a:t> van </a:t>
            </a:r>
            <a:r>
              <a:rPr lang="en-GB" err="1"/>
              <a:t>een</a:t>
            </a:r>
            <a:r>
              <a:rPr lang="en-GB"/>
              <a:t> Object </a:t>
            </a:r>
            <a:r>
              <a:rPr lang="en-GB" err="1"/>
              <a:t>wordt</a:t>
            </a:r>
            <a:r>
              <a:rPr lang="en-GB"/>
              <a:t> </a:t>
            </a:r>
            <a:r>
              <a:rPr lang="en-GB" err="1"/>
              <a:t>vastgesteld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Vaak </a:t>
            </a:r>
            <a:r>
              <a:rPr lang="en-GB" err="1"/>
              <a:t>niet</a:t>
            </a:r>
            <a:r>
              <a:rPr lang="en-GB"/>
              <a:t> </a:t>
            </a:r>
            <a:r>
              <a:rPr lang="en-GB" err="1"/>
              <a:t>mogelijk</a:t>
            </a:r>
            <a:r>
              <a:rPr lang="en-GB"/>
              <a:t> om het Object in </a:t>
            </a:r>
            <a:r>
              <a:rPr lang="en-GB" err="1"/>
              <a:t>zijn</a:t>
            </a:r>
            <a:r>
              <a:rPr lang="en-GB"/>
              <a:t> </a:t>
            </a:r>
            <a:r>
              <a:rPr lang="en-GB" err="1"/>
              <a:t>geheel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observeren</a:t>
            </a:r>
            <a:r>
              <a:rPr lang="en-GB"/>
              <a:t>, </a:t>
            </a:r>
            <a:r>
              <a:rPr lang="en-GB" err="1"/>
              <a:t>daarom</a:t>
            </a:r>
            <a:r>
              <a:rPr lang="en-GB"/>
              <a:t> </a:t>
            </a:r>
            <a:r>
              <a:rPr lang="en-GB" err="1"/>
              <a:t>wordt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deel</a:t>
            </a:r>
            <a:r>
              <a:rPr lang="en-GB"/>
              <a:t> </a:t>
            </a:r>
            <a:r>
              <a:rPr lang="en-GB" err="1"/>
              <a:t>ervan</a:t>
            </a:r>
            <a:r>
              <a:rPr lang="en-GB"/>
              <a:t> </a:t>
            </a:r>
            <a:r>
              <a:rPr lang="en-GB" err="1"/>
              <a:t>geobserveerd</a:t>
            </a:r>
            <a:r>
              <a:rPr lang="en-GB"/>
              <a:t> </a:t>
            </a:r>
            <a:r>
              <a:rPr lang="en-GB">
                <a:sym typeface="Wingdings" panose="05000000000000000000" pitchFamily="2" charset="2"/>
              </a:rPr>
              <a:t> </a:t>
            </a:r>
            <a:r>
              <a:rPr lang="en-GB" err="1">
                <a:sym typeface="Wingdings" panose="05000000000000000000" pitchFamily="2" charset="2"/>
              </a:rPr>
              <a:t>Bemonsteringsobject</a:t>
            </a:r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b429d96f97_0_1042"/>
          <p:cNvSpPr txBox="1"/>
          <p:nvPr/>
        </p:nvSpPr>
        <p:spPr>
          <a:xfrm>
            <a:off x="628650" y="273869"/>
            <a:ext cx="78867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OSLO </a:t>
            </a:r>
            <a:r>
              <a:rPr lang="en-GB" sz="3200" b="1" u="sng">
                <a:solidFill>
                  <a:schemeClr val="hlink"/>
                </a:solidFill>
              </a:rPr>
              <a:t>LDES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B2BEC-AC29-BF3D-9B88-7A8DF7D7E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11" y="1865898"/>
            <a:ext cx="4460379" cy="3159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55726-E173-9784-4E3D-CE91F57133D7}"/>
              </a:ext>
            </a:extLst>
          </p:cNvPr>
          <p:cNvSpPr txBox="1"/>
          <p:nvPr/>
        </p:nvSpPr>
        <p:spPr>
          <a:xfrm>
            <a:off x="543910" y="1127234"/>
            <a:ext cx="6227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Gebaseerd op de Europese Linked Data Event Stream specificatie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Interoperabel ontsluiten van data en de bijbehorende contextuele informatie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571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b429d96f97_0_1042"/>
          <p:cNvSpPr txBox="1"/>
          <p:nvPr/>
        </p:nvSpPr>
        <p:spPr>
          <a:xfrm>
            <a:off x="628650" y="273869"/>
            <a:ext cx="78867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MLDCAT-AP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BF2D2-BC7C-DC7A-C7BD-F7F61ADE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47" y="1654744"/>
            <a:ext cx="4411553" cy="34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4BAD6D-7BB9-7421-E843-B7AB3900B525}"/>
              </a:ext>
            </a:extLst>
          </p:cNvPr>
          <p:cNvSpPr txBox="1"/>
          <p:nvPr/>
        </p:nvSpPr>
        <p:spPr>
          <a:xfrm>
            <a:off x="543910" y="1127234"/>
            <a:ext cx="4188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Beschrijven van machine learning models samen met hun:</a:t>
            </a:r>
          </a:p>
          <a:p>
            <a:pPr marL="342900" indent="-342900">
              <a:buFont typeface="+mj-lt"/>
              <a:buAutoNum type="arabicPeriod"/>
            </a:pPr>
            <a:r>
              <a:rPr lang="nl-NL"/>
              <a:t>Datasets</a:t>
            </a:r>
          </a:p>
          <a:p>
            <a:pPr marL="342900" indent="-342900">
              <a:buFont typeface="+mj-lt"/>
              <a:buAutoNum type="arabicPeriod"/>
            </a:pPr>
            <a:r>
              <a:rPr lang="nl-NL"/>
              <a:t>Gemeten kwaliteit</a:t>
            </a:r>
          </a:p>
          <a:p>
            <a:pPr marL="342900" indent="-342900">
              <a:buFont typeface="+mj-lt"/>
              <a:buAutoNum type="arabicPeriod"/>
            </a:pPr>
            <a:r>
              <a:rPr lang="nl-NL"/>
              <a:t>Geciteerde documenten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494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a30d34c7e0_0_411"/>
          <p:cNvSpPr txBox="1">
            <a:spLocks noGrp="1"/>
          </p:cNvSpPr>
          <p:nvPr>
            <p:ph type="body" idx="4294967295"/>
          </p:nvPr>
        </p:nvSpPr>
        <p:spPr>
          <a:xfrm>
            <a:off x="704760" y="954229"/>
            <a:ext cx="6845400" cy="1140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Via </a:t>
            </a:r>
            <a:r>
              <a:rPr lang="en-GB" sz="1400" dirty="0" err="1">
                <a:solidFill>
                  <a:srgbClr val="373636"/>
                </a:solidFill>
                <a:latin typeface="Arial"/>
                <a:ea typeface="Arial"/>
                <a:cs typeface="Arial"/>
              </a:rPr>
              <a:t>dit</a:t>
            </a:r>
            <a:r>
              <a:rPr lang="en-GB" sz="1400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 </a:t>
            </a:r>
            <a:r>
              <a:rPr lang="en-GB" sz="1400" dirty="0">
                <a:solidFill>
                  <a:srgbClr val="373636"/>
                </a:solidFill>
                <a:latin typeface="Arial"/>
                <a:ea typeface="Arial"/>
                <a:cs typeface="Arial"/>
                <a:hlinkClick r:id="rId3"/>
              </a:rPr>
              <a:t>interactieve Miro bord</a:t>
            </a:r>
            <a:r>
              <a:rPr lang="en-GB" sz="1400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 </a:t>
            </a:r>
            <a:r>
              <a:rPr lang="en-GB" sz="1400" dirty="0" err="1">
                <a:solidFill>
                  <a:srgbClr val="373636"/>
                </a:solidFill>
                <a:latin typeface="Arial"/>
                <a:ea typeface="Arial"/>
                <a:cs typeface="Arial"/>
              </a:rPr>
              <a:t>zoomen</a:t>
            </a:r>
            <a:r>
              <a:rPr lang="en-GB" sz="1400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 we in op de </a:t>
            </a:r>
            <a:r>
              <a:rPr lang="en-GB" sz="1400" b="1" dirty="0" err="1">
                <a:solidFill>
                  <a:srgbClr val="373636"/>
                </a:solidFill>
                <a:latin typeface="Arial"/>
                <a:ea typeface="Arial"/>
                <a:cs typeface="Arial"/>
              </a:rPr>
              <a:t>klassen</a:t>
            </a:r>
            <a:r>
              <a:rPr lang="en-GB" sz="1400" b="1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 </a:t>
            </a:r>
            <a:r>
              <a:rPr lang="en-GB" sz="1400" dirty="0" err="1">
                <a:solidFill>
                  <a:srgbClr val="373636"/>
                </a:solidFill>
                <a:latin typeface="Arial"/>
                <a:ea typeface="Arial"/>
                <a:cs typeface="Arial"/>
              </a:rPr>
              <a:t>en</a:t>
            </a:r>
            <a:r>
              <a:rPr lang="en-GB" sz="1400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 </a:t>
            </a:r>
            <a:r>
              <a:rPr lang="en-GB" sz="1400" b="1" dirty="0" err="1">
                <a:solidFill>
                  <a:srgbClr val="373636"/>
                </a:solidFill>
                <a:latin typeface="Arial"/>
                <a:ea typeface="Arial"/>
                <a:cs typeface="Arial"/>
              </a:rPr>
              <a:t>eigenschappen</a:t>
            </a:r>
            <a:r>
              <a:rPr lang="en-GB" sz="1400" b="1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 </a:t>
            </a:r>
            <a:r>
              <a:rPr lang="en-GB" sz="1400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die </a:t>
            </a:r>
            <a:r>
              <a:rPr lang="en-GB" sz="1400" dirty="0" err="1">
                <a:solidFill>
                  <a:srgbClr val="373636"/>
                </a:solidFill>
                <a:latin typeface="Arial"/>
                <a:ea typeface="Arial"/>
                <a:cs typeface="Arial"/>
              </a:rPr>
              <a:t>herbruikt</a:t>
            </a:r>
            <a:r>
              <a:rPr lang="en-GB" sz="1400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 </a:t>
            </a:r>
            <a:r>
              <a:rPr lang="en-GB" sz="1400" dirty="0" err="1">
                <a:solidFill>
                  <a:srgbClr val="373636"/>
                </a:solidFill>
                <a:latin typeface="Arial"/>
                <a:ea typeface="Arial"/>
                <a:cs typeface="Arial"/>
              </a:rPr>
              <a:t>zouden</a:t>
            </a:r>
            <a:r>
              <a:rPr lang="en-GB" sz="1400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 </a:t>
            </a:r>
            <a:r>
              <a:rPr lang="en-GB" sz="1400" dirty="0" err="1">
                <a:solidFill>
                  <a:srgbClr val="373636"/>
                </a:solidFill>
                <a:latin typeface="Arial"/>
                <a:ea typeface="Arial"/>
                <a:cs typeface="Arial"/>
              </a:rPr>
              <a:t>kunnen</a:t>
            </a:r>
            <a:r>
              <a:rPr lang="en-GB" sz="1400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 </a:t>
            </a:r>
            <a:r>
              <a:rPr lang="en-GB" sz="1400" dirty="0" err="1">
                <a:solidFill>
                  <a:srgbClr val="373636"/>
                </a:solidFill>
                <a:latin typeface="Arial"/>
                <a:ea typeface="Arial"/>
                <a:cs typeface="Arial"/>
              </a:rPr>
              <a:t>worden</a:t>
            </a:r>
            <a:r>
              <a:rPr lang="en-GB" sz="1400" dirty="0">
                <a:solidFill>
                  <a:srgbClr val="373636"/>
                </a:solidFill>
                <a:latin typeface="Arial"/>
                <a:ea typeface="Arial"/>
                <a:cs typeface="Arial"/>
              </a:rPr>
              <a:t>.</a:t>
            </a:r>
          </a:p>
        </p:txBody>
      </p:sp>
      <p:sp>
        <p:nvSpPr>
          <p:cNvPr id="431" name="Google Shape;431;g1a30d34c7e0_0_41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Miro</a:t>
            </a:r>
            <a:endParaRPr lang="en-US"/>
          </a:p>
        </p:txBody>
      </p:sp>
      <p:pic>
        <p:nvPicPr>
          <p:cNvPr id="3" name="Picture 2" descr="Afbeeldingsresultaten voor Miro Logo">
            <a:extLst>
              <a:ext uri="{FF2B5EF4-FFF2-40B4-BE49-F238E27FC236}">
                <a16:creationId xmlns:a16="http://schemas.microsoft.com/office/drawing/2014/main" id="{97825F30-6312-FCD0-69BB-CEF6A3476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491468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40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4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Overzicht van de planning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p24"/>
          <p:cNvCxnSpPr>
            <a:stCxn id="522" idx="2"/>
          </p:cNvCxnSpPr>
          <p:nvPr/>
        </p:nvCxnSpPr>
        <p:spPr>
          <a:xfrm flipH="1">
            <a:off x="2686313" y="3159321"/>
            <a:ext cx="9000" cy="555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23" name="Google Shape;523;p24"/>
          <p:cNvCxnSpPr>
            <a:stCxn id="524" idx="2"/>
            <a:endCxn id="525" idx="2"/>
          </p:cNvCxnSpPr>
          <p:nvPr/>
        </p:nvCxnSpPr>
        <p:spPr>
          <a:xfrm>
            <a:off x="4274049" y="3176119"/>
            <a:ext cx="0" cy="471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26" name="Google Shape;526;p24"/>
          <p:cNvCxnSpPr>
            <a:stCxn id="527" idx="2"/>
            <a:endCxn id="528" idx="0"/>
          </p:cNvCxnSpPr>
          <p:nvPr/>
        </p:nvCxnSpPr>
        <p:spPr>
          <a:xfrm>
            <a:off x="3485812" y="3869813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529" name="Google Shape;529;p24"/>
          <p:cNvCxnSpPr>
            <a:stCxn id="530" idx="2"/>
            <a:endCxn id="531" idx="0"/>
          </p:cNvCxnSpPr>
          <p:nvPr/>
        </p:nvCxnSpPr>
        <p:spPr>
          <a:xfrm>
            <a:off x="1856201" y="3869825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532" name="Google Shape;532;p24"/>
          <p:cNvCxnSpPr>
            <a:endCxn id="533" idx="0"/>
          </p:cNvCxnSpPr>
          <p:nvPr/>
        </p:nvCxnSpPr>
        <p:spPr>
          <a:xfrm flipH="1">
            <a:off x="4894889" y="3863116"/>
            <a:ext cx="4500" cy="290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534" name="Google Shape;534;p24"/>
          <p:cNvSpPr txBox="1"/>
          <p:nvPr/>
        </p:nvSpPr>
        <p:spPr>
          <a:xfrm>
            <a:off x="634000" y="3643350"/>
            <a:ext cx="8148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oktober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4"/>
          <p:cNvSpPr/>
          <p:nvPr/>
        </p:nvSpPr>
        <p:spPr>
          <a:xfrm rot="5400000">
            <a:off x="7765275" y="3569874"/>
            <a:ext cx="4569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24"/>
          <p:cNvCxnSpPr>
            <a:stCxn id="537" idx="2"/>
          </p:cNvCxnSpPr>
          <p:nvPr/>
        </p:nvCxnSpPr>
        <p:spPr>
          <a:xfrm>
            <a:off x="1183076" y="3145780"/>
            <a:ext cx="900" cy="4191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38" name="Google Shape;538;p24"/>
          <p:cNvCxnSpPr/>
          <p:nvPr/>
        </p:nvCxnSpPr>
        <p:spPr>
          <a:xfrm>
            <a:off x="7076953" y="3135623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530" name="Google Shape;530;p24"/>
          <p:cNvSpPr txBox="1"/>
          <p:nvPr/>
        </p:nvSpPr>
        <p:spPr>
          <a:xfrm>
            <a:off x="1448801" y="3642125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4"/>
          <p:cNvSpPr txBox="1"/>
          <p:nvPr/>
        </p:nvSpPr>
        <p:spPr>
          <a:xfrm>
            <a:off x="2263600" y="36379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4"/>
          <p:cNvSpPr txBox="1"/>
          <p:nvPr/>
        </p:nvSpPr>
        <p:spPr>
          <a:xfrm>
            <a:off x="3078412" y="3642113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4"/>
          <p:cNvSpPr txBox="1"/>
          <p:nvPr/>
        </p:nvSpPr>
        <p:spPr>
          <a:xfrm>
            <a:off x="3893200" y="36359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4"/>
          <p:cNvSpPr txBox="1"/>
          <p:nvPr/>
        </p:nvSpPr>
        <p:spPr>
          <a:xfrm>
            <a:off x="4708000" y="364040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4"/>
          <p:cNvSpPr txBox="1"/>
          <p:nvPr/>
        </p:nvSpPr>
        <p:spPr>
          <a:xfrm>
            <a:off x="5496275" y="36404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4"/>
          <p:cNvSpPr txBox="1"/>
          <p:nvPr/>
        </p:nvSpPr>
        <p:spPr>
          <a:xfrm>
            <a:off x="6311074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4"/>
          <p:cNvSpPr txBox="1"/>
          <p:nvPr/>
        </p:nvSpPr>
        <p:spPr>
          <a:xfrm>
            <a:off x="628676" y="2760580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werkgroep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4"/>
          <p:cNvSpPr txBox="1"/>
          <p:nvPr/>
        </p:nvSpPr>
        <p:spPr>
          <a:xfrm>
            <a:off x="1301791" y="4122861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1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4"/>
          <p:cNvSpPr txBox="1"/>
          <p:nvPr/>
        </p:nvSpPr>
        <p:spPr>
          <a:xfrm>
            <a:off x="2140913" y="2807721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2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4"/>
          <p:cNvSpPr txBox="1"/>
          <p:nvPr/>
        </p:nvSpPr>
        <p:spPr>
          <a:xfrm>
            <a:off x="2931398" y="412285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3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4"/>
          <p:cNvSpPr txBox="1"/>
          <p:nvPr/>
        </p:nvSpPr>
        <p:spPr>
          <a:xfrm>
            <a:off x="3719649" y="279091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4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4"/>
          <p:cNvSpPr txBox="1"/>
          <p:nvPr/>
        </p:nvSpPr>
        <p:spPr>
          <a:xfrm>
            <a:off x="4340489" y="415381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4"/>
          <p:cNvSpPr txBox="1"/>
          <p:nvPr/>
        </p:nvSpPr>
        <p:spPr>
          <a:xfrm>
            <a:off x="6522545" y="275844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4"/>
          <p:cNvSpPr/>
          <p:nvPr/>
        </p:nvSpPr>
        <p:spPr>
          <a:xfrm rot="-5400000">
            <a:off x="5870675" y="2928475"/>
            <a:ext cx="221100" cy="2172900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4"/>
          <p:cNvSpPr txBox="1"/>
          <p:nvPr/>
        </p:nvSpPr>
        <p:spPr>
          <a:xfrm>
            <a:off x="5325270" y="4152905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 van de draft specificatie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4"/>
          <p:cNvSpPr/>
          <p:nvPr/>
        </p:nvSpPr>
        <p:spPr>
          <a:xfrm>
            <a:off x="634000" y="3428925"/>
            <a:ext cx="72801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4"/>
          <p:cNvSpPr txBox="1"/>
          <p:nvPr/>
        </p:nvSpPr>
        <p:spPr>
          <a:xfrm>
            <a:off x="7099350" y="36483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4"/>
          <p:cNvSpPr/>
          <p:nvPr/>
        </p:nvSpPr>
        <p:spPr>
          <a:xfrm>
            <a:off x="1094512" y="2278234"/>
            <a:ext cx="179157" cy="35169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4"/>
          <p:cNvSpPr txBox="1"/>
          <p:nvPr/>
        </p:nvSpPr>
        <p:spPr>
          <a:xfrm>
            <a:off x="628651" y="2086241"/>
            <a:ext cx="1108762" cy="23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4"/>
          <p:cNvSpPr txBox="1"/>
          <p:nvPr/>
        </p:nvSpPr>
        <p:spPr>
          <a:xfrm>
            <a:off x="628650" y="1127907"/>
            <a:ext cx="78867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Startdatum: 26 oktober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Duur: 9 maanden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24"/>
          <p:cNvPicPr preferRelativeResize="0"/>
          <p:nvPr/>
        </p:nvPicPr>
        <p:blipFill rotWithShape="1">
          <a:blip r:embed="rId3">
            <a:alphaModFix/>
          </a:blip>
          <a:srcRect t="5887" b="7010"/>
          <a:stretch/>
        </p:blipFill>
        <p:spPr>
          <a:xfrm>
            <a:off x="284175" y="0"/>
            <a:ext cx="8859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24"/>
          <p:cNvSpPr/>
          <p:nvPr/>
        </p:nvSpPr>
        <p:spPr>
          <a:xfrm>
            <a:off x="149275" y="2368225"/>
            <a:ext cx="1938000" cy="75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4"/>
          <p:cNvSpPr txBox="1"/>
          <p:nvPr/>
        </p:nvSpPr>
        <p:spPr>
          <a:xfrm>
            <a:off x="284175" y="2460925"/>
            <a:ext cx="1803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Pauze</a:t>
            </a:r>
            <a:endParaRPr sz="25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18133bc4f31_0_17"/>
          <p:cNvPicPr preferRelativeResize="0"/>
          <p:nvPr/>
        </p:nvPicPr>
        <p:blipFill rotWithShape="1">
          <a:blip r:embed="rId3">
            <a:alphaModFix/>
          </a:blip>
          <a:srcRect l="43861" r="13722" b="12548"/>
          <a:stretch/>
        </p:blipFill>
        <p:spPr>
          <a:xfrm>
            <a:off x="7260150" y="-134450"/>
            <a:ext cx="2416525" cy="33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18133bc4f31_0_17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18133bc4f31_0_17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18133bc4f31_0_17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g18133bc4f31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g18133bc4f31_0_17"/>
          <p:cNvCxnSpPr/>
          <p:nvPr/>
        </p:nvCxnSpPr>
        <p:spPr>
          <a:xfrm flipH="1">
            <a:off x="7564125" y="1383450"/>
            <a:ext cx="126000" cy="3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4" name="Google Shape;564;g18133bc4f31_0_17"/>
          <p:cNvCxnSpPr/>
          <p:nvPr/>
        </p:nvCxnSpPr>
        <p:spPr>
          <a:xfrm flipH="1">
            <a:off x="7740525" y="1787975"/>
            <a:ext cx="75600" cy="4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b294172b68_0_44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wordt er verwacht?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g1b294172b68_0_445"/>
          <p:cNvGrpSpPr/>
          <p:nvPr/>
        </p:nvGrpSpPr>
        <p:grpSpPr>
          <a:xfrm>
            <a:off x="2176889" y="1321292"/>
            <a:ext cx="4496956" cy="699830"/>
            <a:chOff x="2186575" y="943521"/>
            <a:chExt cx="4496956" cy="699830"/>
          </a:xfrm>
        </p:grpSpPr>
        <p:pic>
          <p:nvPicPr>
            <p:cNvPr id="571" name="Google Shape;571;g1b294172b68_0_4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86575" y="982591"/>
              <a:ext cx="724916" cy="660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g1b294172b68_0_445"/>
            <p:cNvSpPr txBox="1"/>
            <p:nvPr/>
          </p:nvSpPr>
          <p:spPr>
            <a:xfrm>
              <a:off x="3319631" y="943521"/>
              <a:ext cx="33639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dirty="0"/>
                <a:t>1. </a:t>
              </a:r>
              <a:r>
                <a:rPr lang="en-GB" sz="1800" dirty="0" err="1"/>
                <a:t>Capteren</a:t>
              </a:r>
              <a:r>
                <a:rPr lang="en-GB" sz="1800" dirty="0"/>
                <a:t> van use cases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3" name="Google Shape;573;g1b294172b68_0_445"/>
          <p:cNvGrpSpPr/>
          <p:nvPr/>
        </p:nvGrpSpPr>
        <p:grpSpPr>
          <a:xfrm>
            <a:off x="2176889" y="2408431"/>
            <a:ext cx="4407556" cy="866874"/>
            <a:chOff x="2186575" y="1969797"/>
            <a:chExt cx="4407556" cy="866874"/>
          </a:xfrm>
        </p:grpSpPr>
        <p:pic>
          <p:nvPicPr>
            <p:cNvPr id="574" name="Google Shape;574;g1b294172b68_0_4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86575" y="2008867"/>
              <a:ext cx="724916" cy="660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g1b294172b68_0_445"/>
            <p:cNvSpPr txBox="1"/>
            <p:nvPr/>
          </p:nvSpPr>
          <p:spPr>
            <a:xfrm>
              <a:off x="3319631" y="1969797"/>
              <a:ext cx="3274500" cy="866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High-</a:t>
              </a:r>
              <a:r>
                <a:rPr lang="en-GB" sz="1800" dirty="0"/>
                <a:t>l</a:t>
              </a:r>
              <a:r>
                <a:rPr lang="en-GB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evel </a:t>
              </a:r>
              <a:r>
                <a:rPr lang="en-GB" sz="18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concepten</a:t>
              </a:r>
              <a:r>
                <a:rPr lang="en-GB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8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identificeren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g1b294172b68_0_445"/>
          <p:cNvGrpSpPr/>
          <p:nvPr/>
        </p:nvGrpSpPr>
        <p:grpSpPr>
          <a:xfrm>
            <a:off x="2176889" y="3495570"/>
            <a:ext cx="4770856" cy="995114"/>
            <a:chOff x="2186575" y="2914604"/>
            <a:chExt cx="4770856" cy="995114"/>
          </a:xfrm>
        </p:grpSpPr>
        <p:pic>
          <p:nvPicPr>
            <p:cNvPr id="577" name="Google Shape;577;g1b294172b68_0_4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86575" y="2953674"/>
              <a:ext cx="724916" cy="660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g1b294172b68_0_445"/>
            <p:cNvSpPr txBox="1"/>
            <p:nvPr/>
          </p:nvSpPr>
          <p:spPr>
            <a:xfrm>
              <a:off x="3319631" y="2914604"/>
              <a:ext cx="3637800" cy="995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 </a:t>
              </a:r>
              <a:r>
                <a:rPr lang="en-GB" sz="18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Bestaande</a:t>
              </a:r>
              <a:r>
                <a:rPr lang="en-GB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8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standaarden</a:t>
              </a:r>
              <a:r>
                <a:rPr lang="en-GB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of </a:t>
              </a:r>
              <a:r>
                <a:rPr lang="en-GB" sz="18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datamodellen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6;g17c39b9eb6b_2_10">
            <a:extLst>
              <a:ext uri="{FF2B5EF4-FFF2-40B4-BE49-F238E27FC236}">
                <a16:creationId xmlns:a16="http://schemas.microsoft.com/office/drawing/2014/main" id="{0277AD03-2A86-73FC-C278-153A72CEC5A5}"/>
              </a:ext>
            </a:extLst>
          </p:cNvPr>
          <p:cNvSpPr txBox="1"/>
          <p:nvPr/>
        </p:nvSpPr>
        <p:spPr>
          <a:xfrm>
            <a:off x="628650" y="273850"/>
            <a:ext cx="85839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25400">
              <a:buSzPts val="3200"/>
            </a:pPr>
            <a:r>
              <a:rPr lang="en-GB" sz="3200" b="1" err="1"/>
              <a:t>Opmerking</a:t>
            </a:r>
            <a:endParaRPr lang="en-US" sz="3200" b="1" err="1"/>
          </a:p>
        </p:txBody>
      </p:sp>
      <p:sp>
        <p:nvSpPr>
          <p:cNvPr id="5" name="Google Shape;640;g17c39b9eb6b_2_20">
            <a:extLst>
              <a:ext uri="{FF2B5EF4-FFF2-40B4-BE49-F238E27FC236}">
                <a16:creationId xmlns:a16="http://schemas.microsoft.com/office/drawing/2014/main" id="{8CF0CBB3-9D1E-0F97-A81D-1391814F5BB1}"/>
              </a:ext>
            </a:extLst>
          </p:cNvPr>
          <p:cNvSpPr/>
          <p:nvPr/>
        </p:nvSpPr>
        <p:spPr>
          <a:xfrm>
            <a:off x="1485717" y="1794843"/>
            <a:ext cx="6872350" cy="15474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2100" b="1" dirty="0">
                <a:solidFill>
                  <a:schemeClr val="dk1"/>
                </a:solidFill>
              </a:rPr>
              <a:t>GDPR in </a:t>
            </a:r>
            <a:r>
              <a:rPr lang="en-GB" sz="2100" b="1" dirty="0" err="1">
                <a:solidFill>
                  <a:schemeClr val="dk1"/>
                </a:solidFill>
              </a:rPr>
              <a:t>strikte</a:t>
            </a:r>
            <a:r>
              <a:rPr lang="en-GB" sz="2100" b="1" dirty="0">
                <a:solidFill>
                  <a:schemeClr val="dk1"/>
                </a:solidFill>
              </a:rPr>
              <a:t> zin </a:t>
            </a:r>
            <a:r>
              <a:rPr lang="en-GB" sz="2100" b="1" dirty="0" err="1">
                <a:solidFill>
                  <a:schemeClr val="dk1"/>
                </a:solidFill>
              </a:rPr>
              <a:t>wordt</a:t>
            </a:r>
            <a:r>
              <a:rPr lang="en-GB" sz="2100" b="1" dirty="0">
                <a:solidFill>
                  <a:schemeClr val="dk1"/>
                </a:solidFill>
              </a:rPr>
              <a:t> </a:t>
            </a:r>
            <a:r>
              <a:rPr lang="en-GB" sz="2100" b="1" dirty="0" err="1">
                <a:solidFill>
                  <a:schemeClr val="dk1"/>
                </a:solidFill>
              </a:rPr>
              <a:t>niet</a:t>
            </a:r>
            <a:r>
              <a:rPr lang="en-GB" sz="2100" b="1" dirty="0">
                <a:solidFill>
                  <a:schemeClr val="dk1"/>
                </a:solidFill>
              </a:rPr>
              <a:t> mee in </a:t>
            </a:r>
            <a:r>
              <a:rPr lang="en-GB" sz="2100" b="1" dirty="0" err="1">
                <a:solidFill>
                  <a:schemeClr val="dk1"/>
                </a:solidFill>
              </a:rPr>
              <a:t>rekening</a:t>
            </a:r>
            <a:r>
              <a:rPr lang="en-GB" sz="2100" b="1" dirty="0">
                <a:solidFill>
                  <a:schemeClr val="dk1"/>
                </a:solidFill>
              </a:rPr>
              <a:t> </a:t>
            </a:r>
            <a:r>
              <a:rPr lang="en-GB" sz="2100" b="1" dirty="0" err="1">
                <a:solidFill>
                  <a:schemeClr val="dk1"/>
                </a:solidFill>
              </a:rPr>
              <a:t>gebracht</a:t>
            </a:r>
            <a:r>
              <a:rPr lang="en-GB" sz="2100" b="1" dirty="0">
                <a:solidFill>
                  <a:schemeClr val="dk1"/>
                </a:solidFill>
              </a:rPr>
              <a:t> </a:t>
            </a:r>
            <a:r>
              <a:rPr lang="en-GB" sz="2100" b="1" dirty="0" err="1">
                <a:solidFill>
                  <a:schemeClr val="dk1"/>
                </a:solidFill>
              </a:rPr>
              <a:t>tijdens</a:t>
            </a:r>
            <a:r>
              <a:rPr lang="en-GB" sz="2100" b="1" dirty="0">
                <a:solidFill>
                  <a:schemeClr val="dk1"/>
                </a:solidFill>
              </a:rPr>
              <a:t> </a:t>
            </a:r>
            <a:r>
              <a:rPr lang="en-GB" sz="2100" b="1" dirty="0" err="1">
                <a:solidFill>
                  <a:schemeClr val="dk1"/>
                </a:solidFill>
              </a:rPr>
              <a:t>een</a:t>
            </a:r>
            <a:r>
              <a:rPr lang="en-GB" sz="2100" b="1" dirty="0">
                <a:solidFill>
                  <a:schemeClr val="dk1"/>
                </a:solidFill>
              </a:rPr>
              <a:t> OSLO </a:t>
            </a:r>
            <a:r>
              <a:rPr lang="en-GB" sz="2100" b="1" dirty="0" err="1">
                <a:solidFill>
                  <a:schemeClr val="dk1"/>
                </a:solidFill>
              </a:rPr>
              <a:t>standaardisatietraject</a:t>
            </a:r>
            <a:r>
              <a:rPr lang="en-GB" sz="2100" b="1" dirty="0">
                <a:solidFill>
                  <a:schemeClr val="dk1"/>
                </a:solidFill>
              </a:rPr>
              <a:t>. </a:t>
            </a:r>
            <a:br>
              <a:rPr lang="en-GB" sz="2100" b="1" dirty="0">
                <a:solidFill>
                  <a:schemeClr val="dk1"/>
                </a:solidFill>
              </a:rPr>
            </a:br>
            <a:r>
              <a:rPr lang="en-GB" sz="2100" b="1" dirty="0" err="1">
                <a:solidFill>
                  <a:schemeClr val="dk1"/>
                </a:solidFill>
              </a:rPr>
              <a:t>Pseudonimisatie</a:t>
            </a:r>
            <a:r>
              <a:rPr lang="en-GB" sz="2100" b="1" dirty="0">
                <a:solidFill>
                  <a:schemeClr val="dk1"/>
                </a:solidFill>
              </a:rPr>
              <a:t> </a:t>
            </a:r>
            <a:r>
              <a:rPr lang="en-GB" sz="2100" b="1" dirty="0" err="1">
                <a:solidFill>
                  <a:schemeClr val="dk1"/>
                </a:solidFill>
              </a:rPr>
              <a:t>en</a:t>
            </a:r>
            <a:r>
              <a:rPr lang="en-GB" sz="2100" b="1" dirty="0">
                <a:solidFill>
                  <a:schemeClr val="dk1"/>
                </a:solidFill>
              </a:rPr>
              <a:t> </a:t>
            </a:r>
            <a:r>
              <a:rPr lang="en-GB" sz="2100" b="1" dirty="0" err="1">
                <a:solidFill>
                  <a:schemeClr val="dk1"/>
                </a:solidFill>
              </a:rPr>
              <a:t>aggregatie</a:t>
            </a:r>
            <a:r>
              <a:rPr lang="en-GB" sz="2100" b="1" dirty="0">
                <a:solidFill>
                  <a:schemeClr val="dk1"/>
                </a:solidFill>
              </a:rPr>
              <a:t> </a:t>
            </a:r>
            <a:r>
              <a:rPr lang="en-GB" sz="2100" b="1" dirty="0" err="1">
                <a:solidFill>
                  <a:schemeClr val="dk1"/>
                </a:solidFill>
              </a:rPr>
              <a:t>kunnen</a:t>
            </a:r>
            <a:r>
              <a:rPr lang="en-GB" sz="2100" b="1" dirty="0">
                <a:solidFill>
                  <a:schemeClr val="dk1"/>
                </a:solidFill>
              </a:rPr>
              <a:t> </a:t>
            </a:r>
            <a:r>
              <a:rPr lang="en-GB" sz="2100" b="1" dirty="0" err="1">
                <a:solidFill>
                  <a:schemeClr val="dk1"/>
                </a:solidFill>
              </a:rPr>
              <a:t>wel</a:t>
            </a:r>
            <a:r>
              <a:rPr lang="en-GB" sz="2100" b="1" dirty="0">
                <a:solidFill>
                  <a:schemeClr val="dk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096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b429d96f97_0_1076"/>
          <p:cNvSpPr txBox="1">
            <a:spLocks noGrp="1"/>
          </p:cNvSpPr>
          <p:nvPr>
            <p:ph type="title"/>
          </p:nvPr>
        </p:nvSpPr>
        <p:spPr>
          <a:xfrm>
            <a:off x="475182" y="388950"/>
            <a:ext cx="5793987" cy="87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b="1" dirty="0"/>
              <a:t>1. </a:t>
            </a:r>
            <a:r>
              <a:rPr lang="en-GB" sz="2800" b="1" dirty="0" err="1"/>
              <a:t>Capteren</a:t>
            </a:r>
            <a:r>
              <a:rPr lang="en-GB" sz="2800" b="1" dirty="0"/>
              <a:t> van use cases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163326-F4D7-022F-AE9E-6170B766AB9E}"/>
              </a:ext>
            </a:extLst>
          </p:cNvPr>
          <p:cNvGrpSpPr/>
          <p:nvPr/>
        </p:nvGrpSpPr>
        <p:grpSpPr>
          <a:xfrm>
            <a:off x="5771825" y="109750"/>
            <a:ext cx="3095849" cy="5033750"/>
            <a:chOff x="4560376" y="109750"/>
            <a:chExt cx="3095849" cy="5033750"/>
          </a:xfrm>
        </p:grpSpPr>
        <p:pic>
          <p:nvPicPr>
            <p:cNvPr id="620" name="Google Shape;620;g2b429d96f97_0_1076"/>
            <p:cNvPicPr preferRelativeResize="0"/>
            <p:nvPr/>
          </p:nvPicPr>
          <p:blipFill rotWithShape="1">
            <a:blip r:embed="rId3">
              <a:alphaModFix/>
            </a:blip>
            <a:srcRect l="26128" t="7486" r="23048" b="9875"/>
            <a:stretch/>
          </p:blipFill>
          <p:spPr>
            <a:xfrm>
              <a:off x="4560376" y="109750"/>
              <a:ext cx="3095849" cy="503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1750" y="463350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49425" y="1204425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49425" y="1945500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46038" y="463350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46038" y="1204425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46025" y="1945500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0350" y="463350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0350" y="1204425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0350" y="1945500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49425" y="2686575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46025" y="2686575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g2b429d96f97_0_10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0350" y="2686575"/>
              <a:ext cx="724525" cy="672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3" name="Google Shape;633;g2b429d96f97_0_1076"/>
          <p:cNvPicPr preferRelativeResize="0"/>
          <p:nvPr/>
        </p:nvPicPr>
        <p:blipFill rotWithShape="1">
          <a:blip r:embed="rId4">
            <a:alphaModFix/>
          </a:blip>
          <a:srcRect l="11721" r="7937" b="7817"/>
          <a:stretch/>
        </p:blipFill>
        <p:spPr>
          <a:xfrm>
            <a:off x="2725280" y="1489232"/>
            <a:ext cx="1436800" cy="15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2b429d96f97_0_1076"/>
          <p:cNvSpPr txBox="1"/>
          <p:nvPr/>
        </p:nvSpPr>
        <p:spPr>
          <a:xfrm>
            <a:off x="2848030" y="1947890"/>
            <a:ext cx="1191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Proxima Nova"/>
                <a:ea typeface="Proxima Nova"/>
                <a:cs typeface="Proxima Nova"/>
                <a:sym typeface="Proxima Nova"/>
              </a:rPr>
              <a:t>Use case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Proxima Nova"/>
                <a:ea typeface="Proxima Nova"/>
                <a:cs typeface="Proxima Nova"/>
                <a:sym typeface="Proxima Nova"/>
              </a:rPr>
              <a:t>Korte </a:t>
            </a:r>
            <a:r>
              <a:rPr lang="en-GB" dirty="0" err="1">
                <a:latin typeface="Proxima Nova"/>
                <a:ea typeface="Proxima Nova"/>
                <a:cs typeface="Proxima Nova"/>
                <a:sym typeface="Proxima Nova"/>
              </a:rPr>
              <a:t>beschrijving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"/>
          <p:cNvSpPr txBox="1"/>
          <p:nvPr/>
        </p:nvSpPr>
        <p:spPr>
          <a:xfrm>
            <a:off x="628651" y="260398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6" name="Google Shape;226;p3"/>
          <p:cNvGraphicFramePr/>
          <p:nvPr>
            <p:extLst>
              <p:ext uri="{D42A27DB-BD31-4B8C-83A1-F6EECF244321}">
                <p14:modId xmlns:p14="http://schemas.microsoft.com/office/powerpoint/2010/main" val="2302098284"/>
              </p:ext>
            </p:extLst>
          </p:nvPr>
        </p:nvGraphicFramePr>
        <p:xfrm>
          <a:off x="1122149" y="1053588"/>
          <a:ext cx="6396982" cy="3237800"/>
        </p:xfrm>
        <a:graphic>
          <a:graphicData uri="http://schemas.openxmlformats.org/drawingml/2006/table">
            <a:tbl>
              <a:tblPr>
                <a:noFill/>
                <a:tableStyleId>{5121426A-DDEB-4ED6-A88B-A98F749B2ACF}</a:tableStyleId>
              </a:tblPr>
              <a:tblGrid>
                <a:gridCol w="1732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9u0</a:t>
                      </a:r>
                      <a:r>
                        <a:rPr lang="en-GB" dirty="0"/>
                        <a:t>0</a:t>
                      </a:r>
                      <a:r>
                        <a:rPr lang="en-GB" sz="1400" u="none" strike="noStrike" cap="none" dirty="0"/>
                        <a:t> - 9u10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err="1"/>
                        <a:t>Introductie</a:t>
                      </a:r>
                      <a:endParaRPr sz="1400" u="none" strike="noStrike" cap="none" err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9u10 - 9u25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Wie is </a:t>
                      </a:r>
                      <a:r>
                        <a:rPr lang="en-GB" sz="1400" u="none" strike="noStrike" cap="none" dirty="0" err="1"/>
                        <a:t>wie</a:t>
                      </a:r>
                      <a:r>
                        <a:rPr lang="en-GB" sz="1400" u="none" strike="noStrike" cap="none" dirty="0"/>
                        <a:t>?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9u25 – 9u45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 err="1"/>
                        <a:t>Aanleiding</a:t>
                      </a:r>
                      <a:r>
                        <a:rPr lang="en-GB" sz="1400" u="none" strike="noStrike" cap="none" dirty="0"/>
                        <a:t> </a:t>
                      </a:r>
                      <a:r>
                        <a:rPr lang="en-GB" sz="1400" u="none" strike="noStrike" cap="none" dirty="0" err="1"/>
                        <a:t>en</a:t>
                      </a:r>
                      <a:r>
                        <a:rPr lang="en-GB" sz="1400" u="none" strike="noStrike" cap="none" dirty="0"/>
                        <a:t> context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9u45 - </a:t>
                      </a:r>
                      <a:r>
                        <a:rPr lang="en-GB" dirty="0"/>
                        <a:t>10</a:t>
                      </a:r>
                      <a:r>
                        <a:rPr lang="en-GB" sz="1400" u="none" strike="noStrike" cap="none" dirty="0"/>
                        <a:t>u00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 err="1"/>
                        <a:t>Introductie</a:t>
                      </a:r>
                      <a:r>
                        <a:rPr lang="en-GB" sz="1400" u="none" strike="noStrike" cap="none" dirty="0"/>
                        <a:t> OSLO</a:t>
                      </a:r>
                      <a:r>
                        <a:rPr lang="en-GB" dirty="0"/>
                        <a:t> 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dirty="0"/>
                        <a:t>10u00 </a:t>
                      </a:r>
                      <a:r>
                        <a:rPr lang="en-GB" sz="1400" u="none" strike="noStrike" cap="none" dirty="0"/>
                        <a:t>- 10u15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 err="1"/>
                        <a:t>Inspiratie</a:t>
                      </a:r>
                      <a:r>
                        <a:rPr lang="en-GB" sz="1400" u="none" strike="noStrike" cap="none" dirty="0"/>
                        <a:t> 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dirty="0"/>
                        <a:t>10u15</a:t>
                      </a:r>
                      <a:r>
                        <a:rPr lang="en-GB" sz="1400" u="none" strike="noStrike" cap="none" dirty="0"/>
                        <a:t> - 10u30</a:t>
                      </a:r>
                      <a:endParaRPr lang="en-GB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Pauze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10u30 - 11u45</a:t>
                      </a:r>
                      <a:endParaRPr lang="en-GB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err="1"/>
                        <a:t>Brainstormsessie</a:t>
                      </a:r>
                      <a:endParaRPr sz="1400" u="none" strike="noStrike" cap="none" err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3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11u45 - </a:t>
                      </a:r>
                      <a:r>
                        <a:rPr lang="en-GB" dirty="0"/>
                        <a:t>12</a:t>
                      </a:r>
                      <a:r>
                        <a:rPr lang="en-GB" sz="1400" u="none" strike="noStrike" cap="none" dirty="0"/>
                        <a:t>u00 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/>
                        <a:t>Q&amp;A </a:t>
                      </a:r>
                      <a:r>
                        <a:rPr lang="en-GB" sz="1400" u="none" strike="noStrike" cap="none" dirty="0" err="1"/>
                        <a:t>en</a:t>
                      </a:r>
                      <a:r>
                        <a:rPr lang="en-GB" sz="1400" u="none" strike="noStrike" cap="none" dirty="0"/>
                        <a:t> </a:t>
                      </a:r>
                      <a:r>
                        <a:rPr lang="en-GB" sz="1400" u="none" strike="noStrike" cap="none" dirty="0" err="1"/>
                        <a:t>volgende</a:t>
                      </a:r>
                      <a:r>
                        <a:rPr lang="en-GB" sz="1400" u="none" strike="noStrike" cap="none" dirty="0"/>
                        <a:t> </a:t>
                      </a:r>
                      <a:r>
                        <a:rPr lang="en-GB" sz="1400" u="none" strike="noStrike" cap="none" dirty="0" err="1"/>
                        <a:t>stappen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F14D9-89B1-A7BF-74C8-DA34A31818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5113"/>
            <a:ext cx="7416800" cy="836612"/>
          </a:xfrm>
        </p:spPr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2CF5C4-7C47-9BFD-CE2A-0ADACDD25E8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665720" y="1057070"/>
            <a:ext cx="7302500" cy="3263900"/>
          </a:xfrm>
        </p:spPr>
        <p:txBody>
          <a:bodyPr/>
          <a:lstStyle/>
          <a:p>
            <a:pPr marL="102870" indent="0">
              <a:buNone/>
            </a:pPr>
            <a:r>
              <a:rPr lang="nl-BE" sz="1400" dirty="0">
                <a:latin typeface="Arial"/>
                <a:cs typeface="Arial"/>
              </a:rPr>
              <a:t>Als droogtecommissie kan ik granulaire (gemeente) voorspellingen in watervraag </a:t>
            </a:r>
            <a:br>
              <a:rPr lang="nl-BE" sz="1400" dirty="0">
                <a:latin typeface="Arial"/>
                <a:cs typeface="Arial"/>
              </a:rPr>
            </a:br>
            <a:r>
              <a:rPr lang="nl-BE" sz="1400" dirty="0">
                <a:latin typeface="Arial"/>
                <a:cs typeface="Arial"/>
              </a:rPr>
              <a:t>combineren met reeds beschikbare informatie over waternood zodat gebiedsgerichte communicatie kan gebeuren en daaraan gekoppelde maatregelen kunnen genomen worden. </a:t>
            </a:r>
            <a:br>
              <a:rPr lang="nl-BE" sz="1400" dirty="0">
                <a:latin typeface="Arial"/>
                <a:cs typeface="Arial"/>
              </a:rPr>
            </a:br>
            <a:endParaRPr lang="nl-BE" sz="1400" dirty="0">
              <a:latin typeface="Arial"/>
              <a:cs typeface="Arial"/>
            </a:endParaRPr>
          </a:p>
          <a:p>
            <a:pPr marL="102870" indent="0">
              <a:buNone/>
            </a:pPr>
            <a:r>
              <a:rPr lang="nl-BE" sz="1400" dirty="0">
                <a:latin typeface="Arial"/>
                <a:cs typeface="Arial"/>
              </a:rPr>
              <a:t>Als lokaal bestuur kan ik waterschaarste inschatten op wijk- of straatniveau zodat ik mijn inwoners bewust kan maken van het waterschaarste risico en ze voorzichtiger om kunnen springen met hun waterverbruik.</a:t>
            </a:r>
            <a:br>
              <a:rPr lang="nl-BE" sz="1400" dirty="0">
                <a:latin typeface="Arial"/>
                <a:cs typeface="Arial"/>
              </a:rPr>
            </a:br>
            <a:endParaRPr lang="nl-BE" sz="1400" dirty="0">
              <a:latin typeface="Arial"/>
              <a:cs typeface="Arial"/>
            </a:endParaRPr>
          </a:p>
          <a:p>
            <a:pPr marL="102870" indent="0">
              <a:buNone/>
            </a:pPr>
            <a:r>
              <a:rPr lang="nl-BE" sz="1400" dirty="0">
                <a:latin typeface="Arial"/>
                <a:cs typeface="Arial"/>
              </a:rPr>
              <a:t>Als waterverbruiker/distributieverantwoordelijke kan ik vraagprognoses visualiseren op een kaart zodat ik inzicht krijg in geografische pijnpunten.</a:t>
            </a:r>
            <a:br>
              <a:rPr lang="nl-BE" sz="1400" dirty="0">
                <a:latin typeface="Arial"/>
                <a:cs typeface="Arial"/>
              </a:rPr>
            </a:br>
            <a:endParaRPr lang="nl-BE" sz="1400" dirty="0">
              <a:latin typeface="Arial"/>
              <a:cs typeface="Arial"/>
            </a:endParaRPr>
          </a:p>
          <a:p>
            <a:pPr marL="102870" indent="0">
              <a:buNone/>
            </a:pPr>
            <a:r>
              <a:rPr lang="nl-BE" sz="1400" dirty="0">
                <a:latin typeface="Arial"/>
                <a:cs typeface="Arial"/>
              </a:rPr>
              <a:t>Als droogtecommissie kan ik op dag-basis de watervraag voorspellen voor minimaal de komende 7 dagen zodat communicatie, overleggen en maatregelen tijdig kunnen plaatsvinden.</a:t>
            </a:r>
          </a:p>
          <a:p>
            <a:pPr marL="102870" indent="0">
              <a:buNone/>
            </a:pPr>
            <a:br>
              <a:rPr lang="en-US" sz="1400" dirty="0">
                <a:latin typeface="Arial"/>
                <a:cs typeface="Arial"/>
              </a:rPr>
            </a:br>
            <a:endParaRPr lang="en-US" sz="1400" dirty="0">
              <a:latin typeface="Arial"/>
              <a:cs typeface="Arial"/>
            </a:endParaRPr>
          </a:p>
          <a:p>
            <a:endParaRPr lang="en-US" sz="14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6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418FAAC6-BC84-2AA5-3749-3E353730CF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721" r="7937" b="7817"/>
          <a:stretch/>
        </p:blipFill>
        <p:spPr>
          <a:xfrm>
            <a:off x="948585" y="1122140"/>
            <a:ext cx="560500" cy="6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8E6A2880-842A-4341-F974-DC2A5B87FE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721" r="7937" b="7817"/>
          <a:stretch/>
        </p:blipFill>
        <p:spPr>
          <a:xfrm>
            <a:off x="948584" y="1967960"/>
            <a:ext cx="560500" cy="6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6BFDB203-B396-8BA7-0B62-543481A391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721" r="7937" b="7817"/>
          <a:stretch/>
        </p:blipFill>
        <p:spPr>
          <a:xfrm>
            <a:off x="971445" y="2813780"/>
            <a:ext cx="560500" cy="6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0A7CBF90-3779-6E47-354E-2B5FE100D9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721" r="7937" b="7817"/>
          <a:stretch/>
        </p:blipFill>
        <p:spPr>
          <a:xfrm>
            <a:off x="971444" y="3659600"/>
            <a:ext cx="560500" cy="661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3A66F-6979-9D46-9E0F-DE09851686F1}"/>
              </a:ext>
            </a:extLst>
          </p:cNvPr>
          <p:cNvSpPr txBox="1"/>
          <p:nvPr/>
        </p:nvSpPr>
        <p:spPr>
          <a:xfrm>
            <a:off x="1082361" y="1317099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A4752-D5D9-81DF-33DC-4525437BAD97}"/>
              </a:ext>
            </a:extLst>
          </p:cNvPr>
          <p:cNvSpPr txBox="1"/>
          <p:nvPr/>
        </p:nvSpPr>
        <p:spPr>
          <a:xfrm>
            <a:off x="1082361" y="2183334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90C27-A8A6-C519-55A1-774C7C2FCCB8}"/>
              </a:ext>
            </a:extLst>
          </p:cNvPr>
          <p:cNvSpPr txBox="1"/>
          <p:nvPr/>
        </p:nvSpPr>
        <p:spPr>
          <a:xfrm>
            <a:off x="1082361" y="3029154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AE2FB-C5C1-1AEB-0212-18FA622045D2}"/>
              </a:ext>
            </a:extLst>
          </p:cNvPr>
          <p:cNvSpPr txBox="1"/>
          <p:nvPr/>
        </p:nvSpPr>
        <p:spPr>
          <a:xfrm>
            <a:off x="1084377" y="3867471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648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b429d96f97_1_0"/>
          <p:cNvSpPr txBox="1"/>
          <p:nvPr/>
        </p:nvSpPr>
        <p:spPr>
          <a:xfrm>
            <a:off x="628650" y="273850"/>
            <a:ext cx="8200500" cy="1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200" b="1"/>
              <a:t>1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 Tijd voor actie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g2b429d96f97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4" y="-30923"/>
            <a:ext cx="9206235" cy="55137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354DCB-532D-6A68-4BAE-BEA99B784B19}"/>
              </a:ext>
            </a:extLst>
          </p:cNvPr>
          <p:cNvSpPr txBox="1"/>
          <p:nvPr/>
        </p:nvSpPr>
        <p:spPr>
          <a:xfrm>
            <a:off x="2356757" y="2279651"/>
            <a:ext cx="44304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baseline="30000" err="1">
                <a:solidFill>
                  <a:schemeClr val="tx1"/>
                </a:solidFill>
                <a:highlight>
                  <a:srgbClr val="FFFF00"/>
                </a:highlight>
              </a:rPr>
              <a:t>Tijd</a:t>
            </a:r>
            <a:r>
              <a:rPr lang="en-US" sz="4800" b="1" baseline="3000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4800" b="1" baseline="30000" err="1">
                <a:solidFill>
                  <a:schemeClr val="tx1"/>
                </a:solidFill>
                <a:highlight>
                  <a:srgbClr val="FFFF00"/>
                </a:highlight>
              </a:rPr>
              <a:t>voor</a:t>
            </a:r>
            <a:r>
              <a:rPr lang="en-US" sz="4800" b="1" baseline="3000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4800" b="1" baseline="30000" err="1">
                <a:solidFill>
                  <a:schemeClr val="tx1"/>
                </a:solidFill>
                <a:highlight>
                  <a:srgbClr val="FFFF00"/>
                </a:highlight>
              </a:rPr>
              <a:t>actie</a:t>
            </a:r>
            <a:r>
              <a:rPr lang="en-US" sz="4800" b="1" baseline="30000">
                <a:solidFill>
                  <a:schemeClr val="tx1"/>
                </a:solidFill>
                <a:highlight>
                  <a:srgbClr val="FFFF00"/>
                </a:highligh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2344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7c39b9eb6b_2_2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GB" sz="32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Concepten</a:t>
            </a:r>
            <a:r>
              <a:rPr lang="en-GB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identificeren</a:t>
            </a:r>
            <a:endParaRPr sz="3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17c39b9eb6b_2_20"/>
          <p:cNvSpPr/>
          <p:nvPr/>
        </p:nvSpPr>
        <p:spPr>
          <a:xfrm>
            <a:off x="1437450" y="1798050"/>
            <a:ext cx="6269100" cy="15474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Welke </a:t>
            </a:r>
            <a:r>
              <a:rPr lang="en-GB" sz="2100" b="1" err="1">
                <a:solidFill>
                  <a:schemeClr val="dk1"/>
                </a:solidFill>
              </a:rPr>
              <a:t>hoofdelementen</a:t>
            </a:r>
            <a:r>
              <a:rPr lang="en-GB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1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vormen</a:t>
            </a:r>
            <a:r>
              <a:rPr lang="en-GB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use cases </a:t>
            </a:r>
            <a:r>
              <a:rPr lang="en-GB" sz="21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GB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1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kunnen</a:t>
            </a:r>
            <a:r>
              <a:rPr lang="en-GB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1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deze</a:t>
            </a:r>
            <a:r>
              <a:rPr lang="en-GB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1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verwezenlijken</a:t>
            </a:r>
            <a:r>
              <a:rPr lang="en-GB"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lang="en-GB"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9e5eed491_2_5"/>
          <p:cNvSpPr txBox="1"/>
          <p:nvPr/>
        </p:nvSpPr>
        <p:spPr>
          <a:xfrm>
            <a:off x="628650" y="273850"/>
            <a:ext cx="8200500" cy="1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2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Voorbeeld</a:t>
            </a:r>
            <a:r>
              <a:rPr lang="en-GB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concept</a:t>
            </a:r>
            <a:endParaRPr sz="2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f9e5eed491_2_5"/>
          <p:cNvSpPr/>
          <p:nvPr/>
        </p:nvSpPr>
        <p:spPr>
          <a:xfrm>
            <a:off x="1437450" y="1798050"/>
            <a:ext cx="6269100" cy="154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500"/>
            </a:pPr>
            <a:r>
              <a:rPr lang="nl-NL" sz="2000" b="1">
                <a:solidFill>
                  <a:schemeClr val="dk1"/>
                </a:solidFill>
              </a:rPr>
              <a:t>Als </a:t>
            </a:r>
            <a:r>
              <a:rPr lang="nl-NL" sz="2000" b="1">
                <a:solidFill>
                  <a:schemeClr val="dk1"/>
                </a:solidFill>
                <a:highlight>
                  <a:srgbClr val="FFFF00"/>
                </a:highlight>
              </a:rPr>
              <a:t>drinkwatermaatschappij</a:t>
            </a:r>
            <a:r>
              <a:rPr lang="nl-NL" sz="2000" b="1">
                <a:solidFill>
                  <a:schemeClr val="dk1"/>
                </a:solidFill>
              </a:rPr>
              <a:t> wil ik </a:t>
            </a:r>
            <a:r>
              <a:rPr lang="nl-NL" sz="2000" b="1">
                <a:solidFill>
                  <a:schemeClr val="dk1"/>
                </a:solidFill>
                <a:highlight>
                  <a:srgbClr val="FFFF00"/>
                </a:highlight>
              </a:rPr>
              <a:t>verbruiksdata </a:t>
            </a:r>
            <a:r>
              <a:rPr lang="nl-NL" sz="2000" b="1">
                <a:solidFill>
                  <a:schemeClr val="dk1"/>
                </a:solidFill>
              </a:rPr>
              <a:t>kunnen delen op vraag van de </a:t>
            </a:r>
            <a:r>
              <a:rPr lang="nl-NL" sz="2000" b="1">
                <a:solidFill>
                  <a:schemeClr val="dk1"/>
                </a:solidFill>
                <a:highlight>
                  <a:srgbClr val="FFFF00"/>
                </a:highlight>
              </a:rPr>
              <a:t>droogtecommissie </a:t>
            </a:r>
            <a:r>
              <a:rPr lang="nl-NL" sz="2000" b="1">
                <a:solidFill>
                  <a:schemeClr val="dk1"/>
                </a:solidFill>
              </a:rPr>
              <a:t>op een welbepaalde </a:t>
            </a:r>
            <a:r>
              <a:rPr lang="nl-NL" sz="2000" b="1">
                <a:solidFill>
                  <a:schemeClr val="dk1"/>
                </a:solidFill>
                <a:highlight>
                  <a:srgbClr val="FFFF00"/>
                </a:highlight>
              </a:rPr>
              <a:t>ruimtelijke schaal</a:t>
            </a:r>
            <a:r>
              <a:rPr lang="nl-NL" sz="2000" b="1">
                <a:solidFill>
                  <a:schemeClr val="dk1"/>
                </a:solidFill>
              </a:rPr>
              <a:t>.</a:t>
            </a:r>
            <a:endParaRPr lang="en-US" sz="2000" b="1">
              <a:solidFill>
                <a:schemeClr val="dk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5FEF0E-62B6-FDBD-E389-D9FAC1DC73EE}"/>
              </a:ext>
            </a:extLst>
          </p:cNvPr>
          <p:cNvGrpSpPr/>
          <p:nvPr/>
        </p:nvGrpSpPr>
        <p:grpSpPr>
          <a:xfrm>
            <a:off x="921178" y="3316544"/>
            <a:ext cx="7638051" cy="577212"/>
            <a:chOff x="383582" y="3402847"/>
            <a:chExt cx="7955922" cy="5772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97897F6-2FF4-3460-8BC4-B4805DF3BD05}"/>
                </a:ext>
              </a:extLst>
            </p:cNvPr>
            <p:cNvGrpSpPr/>
            <p:nvPr/>
          </p:nvGrpSpPr>
          <p:grpSpPr>
            <a:xfrm>
              <a:off x="383582" y="3402847"/>
              <a:ext cx="5738774" cy="577212"/>
              <a:chOff x="298820" y="3513692"/>
              <a:chExt cx="5738774" cy="577212"/>
            </a:xfrm>
          </p:grpSpPr>
          <p:sp>
            <p:nvSpPr>
              <p:cNvPr id="648" name="Google Shape;648;gf9e5eed491_2_5"/>
              <p:cNvSpPr/>
              <p:nvPr/>
            </p:nvSpPr>
            <p:spPr>
              <a:xfrm>
                <a:off x="298820" y="3513692"/>
                <a:ext cx="1956107" cy="577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GB" sz="1200" dirty="0" err="1"/>
                  <a:t>Drinkwatermaatschappij</a:t>
                </a:r>
                <a:endParaRPr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f9e5eed491_2_5"/>
              <p:cNvSpPr/>
              <p:nvPr/>
            </p:nvSpPr>
            <p:spPr>
              <a:xfrm>
                <a:off x="4341469" y="3513692"/>
                <a:ext cx="1696125" cy="577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GB" sz="1200" dirty="0" err="1"/>
                  <a:t>Droogtecommissie</a:t>
                </a:r>
                <a:endParaRPr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gf9e5eed491_2_5"/>
              <p:cNvSpPr/>
              <p:nvPr/>
            </p:nvSpPr>
            <p:spPr>
              <a:xfrm>
                <a:off x="2515984" y="3513704"/>
                <a:ext cx="1564427" cy="577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GB" sz="1200" dirty="0" err="1"/>
                  <a:t>Verbruiksdata</a:t>
                </a:r>
                <a:endParaRPr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" name="Google Shape;648;gf9e5eed491_2_5">
              <a:extLst>
                <a:ext uri="{FF2B5EF4-FFF2-40B4-BE49-F238E27FC236}">
                  <a16:creationId xmlns:a16="http://schemas.microsoft.com/office/drawing/2014/main" id="{D5DB4D07-9C7B-0536-FDD8-E11C24BE0A14}"/>
                </a:ext>
              </a:extLst>
            </p:cNvPr>
            <p:cNvSpPr/>
            <p:nvPr/>
          </p:nvSpPr>
          <p:spPr>
            <a:xfrm>
              <a:off x="6383397" y="3402847"/>
              <a:ext cx="1956107" cy="57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GB" sz="1200" dirty="0" err="1"/>
                <a:t>Ruimtelijke</a:t>
              </a:r>
              <a:r>
                <a:rPr lang="en-GB" sz="1200" dirty="0"/>
                <a:t> </a:t>
              </a:r>
              <a:r>
                <a:rPr lang="en-GB" sz="1200" dirty="0" err="1"/>
                <a:t>schaal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F14D9-89B1-A7BF-74C8-DA34A31818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5113"/>
            <a:ext cx="7416800" cy="836612"/>
          </a:xfrm>
        </p:spPr>
        <p:txBody>
          <a:bodyPr/>
          <a:lstStyle/>
          <a:p>
            <a:r>
              <a:rPr lang="en-US" dirty="0"/>
              <a:t>Use cases – </a:t>
            </a:r>
            <a:r>
              <a:rPr lang="en-US" dirty="0" err="1"/>
              <a:t>Concepten</a:t>
            </a:r>
            <a:r>
              <a:rPr lang="en-US" dirty="0"/>
              <a:t>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2CF5C4-7C47-9BFD-CE2A-0ADACDD25E8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665720" y="1057070"/>
            <a:ext cx="7302500" cy="3263900"/>
          </a:xfrm>
        </p:spPr>
        <p:txBody>
          <a:bodyPr/>
          <a:lstStyle/>
          <a:p>
            <a:pPr marL="102870" indent="0">
              <a:buNone/>
            </a:pPr>
            <a:r>
              <a:rPr lang="nl-BE" sz="1400" dirty="0">
                <a:latin typeface="Arial"/>
                <a:cs typeface="Arial"/>
              </a:rPr>
              <a:t>Als droogtecommissie kan ik granulaire (gemeente) voorspellingen in watervraag </a:t>
            </a:r>
            <a:br>
              <a:rPr lang="nl-BE" sz="1400" dirty="0">
                <a:latin typeface="Arial"/>
                <a:cs typeface="Arial"/>
              </a:rPr>
            </a:br>
            <a:r>
              <a:rPr lang="nl-BE" sz="1400" dirty="0">
                <a:latin typeface="Arial"/>
                <a:cs typeface="Arial"/>
              </a:rPr>
              <a:t>combineren met reeds beschikbare informatie over waternood zodat gebiedsgerichte communicatie kan gebeuren en daaraan gekoppelde maatregelen kunnen genomen worden. </a:t>
            </a:r>
            <a:br>
              <a:rPr lang="nl-BE" sz="1400" dirty="0">
                <a:latin typeface="Arial"/>
                <a:cs typeface="Arial"/>
              </a:rPr>
            </a:br>
            <a:endParaRPr lang="nl-BE" sz="1400" dirty="0">
              <a:latin typeface="Arial"/>
              <a:cs typeface="Arial"/>
            </a:endParaRPr>
          </a:p>
          <a:p>
            <a:pPr marL="102870" indent="0">
              <a:buNone/>
            </a:pPr>
            <a:r>
              <a:rPr lang="nl-BE" sz="1400" dirty="0">
                <a:latin typeface="Arial"/>
                <a:cs typeface="Arial"/>
              </a:rPr>
              <a:t>Als lokaal bestuur kan ik waterschaarste inschatten op wijk- of straatniveau zodat ik mijn inwoners bewust kan maken van het waterschaarste risico en ze voorzichtiger om kunnen springen met hun waterverbruik.</a:t>
            </a:r>
            <a:br>
              <a:rPr lang="nl-BE" sz="1400" dirty="0">
                <a:latin typeface="Arial"/>
                <a:cs typeface="Arial"/>
              </a:rPr>
            </a:br>
            <a:endParaRPr lang="nl-BE" sz="1400" dirty="0">
              <a:latin typeface="Arial"/>
              <a:cs typeface="Arial"/>
            </a:endParaRPr>
          </a:p>
          <a:p>
            <a:pPr marL="102870" indent="0">
              <a:buNone/>
            </a:pPr>
            <a:r>
              <a:rPr lang="nl-BE" sz="1400" dirty="0">
                <a:latin typeface="Arial"/>
                <a:cs typeface="Arial"/>
              </a:rPr>
              <a:t>Als waterverbruiker/distributieverantwoordelijke kan ik vraagprognoses visualiseren op een kaart zodat ik inzicht krijg in geografische pijnpunten.</a:t>
            </a:r>
            <a:br>
              <a:rPr lang="nl-BE" sz="1400" dirty="0">
                <a:latin typeface="Arial"/>
                <a:cs typeface="Arial"/>
              </a:rPr>
            </a:br>
            <a:endParaRPr lang="nl-BE" sz="1400" dirty="0">
              <a:latin typeface="Arial"/>
              <a:cs typeface="Arial"/>
            </a:endParaRPr>
          </a:p>
          <a:p>
            <a:pPr marL="102870" indent="0">
              <a:buNone/>
            </a:pPr>
            <a:r>
              <a:rPr lang="nl-BE" sz="1400" dirty="0">
                <a:latin typeface="Arial"/>
                <a:cs typeface="Arial"/>
              </a:rPr>
              <a:t>Als droogtecommissie kan ik op dag-basis de watervraag voorspellen voor minimaal de komende 7 dagen zodat communicatie, overleggen en maatregelen tijdig kunnen plaatsvinden.</a:t>
            </a:r>
          </a:p>
          <a:p>
            <a:pPr marL="102870" indent="0">
              <a:buNone/>
            </a:pPr>
            <a:br>
              <a:rPr lang="en-US" sz="1400" dirty="0">
                <a:latin typeface="Arial"/>
                <a:cs typeface="Arial"/>
              </a:rPr>
            </a:br>
            <a:endParaRPr lang="en-US" sz="1400" dirty="0">
              <a:latin typeface="Arial"/>
              <a:cs typeface="Arial"/>
            </a:endParaRPr>
          </a:p>
          <a:p>
            <a:endParaRPr lang="en-US" sz="14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6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418FAAC6-BC84-2AA5-3749-3E353730CF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721" r="7937" b="7817"/>
          <a:stretch/>
        </p:blipFill>
        <p:spPr>
          <a:xfrm>
            <a:off x="948585" y="1122140"/>
            <a:ext cx="560500" cy="6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8E6A2880-842A-4341-F974-DC2A5B87FE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721" r="7937" b="7817"/>
          <a:stretch/>
        </p:blipFill>
        <p:spPr>
          <a:xfrm>
            <a:off x="948584" y="1967960"/>
            <a:ext cx="560500" cy="6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6BFDB203-B396-8BA7-0B62-543481A391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721" r="7937" b="7817"/>
          <a:stretch/>
        </p:blipFill>
        <p:spPr>
          <a:xfrm>
            <a:off x="971445" y="2813780"/>
            <a:ext cx="560500" cy="6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0A7CBF90-3779-6E47-354E-2B5FE100D9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721" r="7937" b="7817"/>
          <a:stretch/>
        </p:blipFill>
        <p:spPr>
          <a:xfrm>
            <a:off x="971444" y="3659600"/>
            <a:ext cx="560500" cy="661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3A66F-6979-9D46-9E0F-DE09851686F1}"/>
              </a:ext>
            </a:extLst>
          </p:cNvPr>
          <p:cNvSpPr txBox="1"/>
          <p:nvPr/>
        </p:nvSpPr>
        <p:spPr>
          <a:xfrm>
            <a:off x="1082361" y="1317099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A4752-D5D9-81DF-33DC-4525437BAD97}"/>
              </a:ext>
            </a:extLst>
          </p:cNvPr>
          <p:cNvSpPr txBox="1"/>
          <p:nvPr/>
        </p:nvSpPr>
        <p:spPr>
          <a:xfrm>
            <a:off x="1082361" y="2183334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90C27-A8A6-C519-55A1-774C7C2FCCB8}"/>
              </a:ext>
            </a:extLst>
          </p:cNvPr>
          <p:cNvSpPr txBox="1"/>
          <p:nvPr/>
        </p:nvSpPr>
        <p:spPr>
          <a:xfrm>
            <a:off x="1082361" y="3029154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AE2FB-C5C1-1AEB-0212-18FA622045D2}"/>
              </a:ext>
            </a:extLst>
          </p:cNvPr>
          <p:cNvSpPr txBox="1"/>
          <p:nvPr/>
        </p:nvSpPr>
        <p:spPr>
          <a:xfrm>
            <a:off x="1084377" y="3867471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96555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b429d96f97_1_0"/>
          <p:cNvSpPr txBox="1"/>
          <p:nvPr/>
        </p:nvSpPr>
        <p:spPr>
          <a:xfrm>
            <a:off x="628650" y="273850"/>
            <a:ext cx="8200500" cy="1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200" b="1"/>
              <a:t>1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 Tijd voor actie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g2b429d96f97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4" y="-30923"/>
            <a:ext cx="9206235" cy="55137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354DCB-532D-6A68-4BAE-BEA99B784B19}"/>
              </a:ext>
            </a:extLst>
          </p:cNvPr>
          <p:cNvSpPr txBox="1"/>
          <p:nvPr/>
        </p:nvSpPr>
        <p:spPr>
          <a:xfrm>
            <a:off x="2356757" y="2279651"/>
            <a:ext cx="44304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baseline="30000" err="1">
                <a:solidFill>
                  <a:schemeClr val="tx1"/>
                </a:solidFill>
                <a:highlight>
                  <a:srgbClr val="FFFF00"/>
                </a:highlight>
              </a:rPr>
              <a:t>Tijd</a:t>
            </a:r>
            <a:r>
              <a:rPr lang="en-US" sz="4800" b="1" baseline="3000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4800" b="1" baseline="30000" err="1">
                <a:solidFill>
                  <a:schemeClr val="tx1"/>
                </a:solidFill>
                <a:highlight>
                  <a:srgbClr val="FFFF00"/>
                </a:highlight>
              </a:rPr>
              <a:t>voor</a:t>
            </a:r>
            <a:r>
              <a:rPr lang="en-US" sz="4800" b="1" baseline="3000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4800" b="1" baseline="30000" err="1">
                <a:solidFill>
                  <a:schemeClr val="tx1"/>
                </a:solidFill>
                <a:highlight>
                  <a:srgbClr val="FFFF00"/>
                </a:highlight>
              </a:rPr>
              <a:t>actie</a:t>
            </a:r>
            <a:r>
              <a:rPr lang="en-US" sz="4800" b="1" baseline="30000">
                <a:solidFill>
                  <a:schemeClr val="tx1"/>
                </a:solidFill>
                <a:highlight>
                  <a:srgbClr val="FFFF00"/>
                </a:highligh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2335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b9224f4a86_0_172"/>
          <p:cNvSpPr/>
          <p:nvPr/>
        </p:nvSpPr>
        <p:spPr>
          <a:xfrm>
            <a:off x="745650" y="1600150"/>
            <a:ext cx="4864800" cy="13782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modellen kennen jullie al over dit topic?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1b9224f4a86_0_172"/>
          <p:cNvSpPr/>
          <p:nvPr/>
        </p:nvSpPr>
        <p:spPr>
          <a:xfrm>
            <a:off x="4155875" y="3256200"/>
            <a:ext cx="4596900" cy="15045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Zijn er gelijkaardige initiatieven die inspirerend kunnen werken?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1b9224f4a86_0_172"/>
          <p:cNvSpPr txBox="1"/>
          <p:nvPr/>
        </p:nvSpPr>
        <p:spPr>
          <a:xfrm>
            <a:off x="628650" y="273850"/>
            <a:ext cx="8200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200" b="1"/>
              <a:t>3.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 b="1"/>
              <a:t>Reeds bestaande standaarden of modellen?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b429d96f97_1_0"/>
          <p:cNvSpPr txBox="1"/>
          <p:nvPr/>
        </p:nvSpPr>
        <p:spPr>
          <a:xfrm>
            <a:off x="628650" y="273850"/>
            <a:ext cx="8200500" cy="1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200" b="1"/>
              <a:t>1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 Tijd voor actie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g2b429d96f97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4" y="-30923"/>
            <a:ext cx="9206235" cy="55137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354DCB-532D-6A68-4BAE-BEA99B784B19}"/>
              </a:ext>
            </a:extLst>
          </p:cNvPr>
          <p:cNvSpPr txBox="1"/>
          <p:nvPr/>
        </p:nvSpPr>
        <p:spPr>
          <a:xfrm>
            <a:off x="2356757" y="2279651"/>
            <a:ext cx="44304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baseline="30000" err="1">
                <a:solidFill>
                  <a:schemeClr val="tx1"/>
                </a:solidFill>
                <a:highlight>
                  <a:srgbClr val="FFFF00"/>
                </a:highlight>
              </a:rPr>
              <a:t>Tijd</a:t>
            </a:r>
            <a:r>
              <a:rPr lang="en-US" sz="4800" b="1" baseline="3000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4800" b="1" baseline="30000" err="1">
                <a:solidFill>
                  <a:schemeClr val="tx1"/>
                </a:solidFill>
                <a:highlight>
                  <a:srgbClr val="FFFF00"/>
                </a:highlight>
              </a:rPr>
              <a:t>voor</a:t>
            </a:r>
            <a:r>
              <a:rPr lang="en-US" sz="4800" b="1" baseline="3000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4800" b="1" baseline="30000" err="1">
                <a:solidFill>
                  <a:schemeClr val="tx1"/>
                </a:solidFill>
                <a:highlight>
                  <a:srgbClr val="FFFF00"/>
                </a:highlight>
              </a:rPr>
              <a:t>actie</a:t>
            </a:r>
            <a:r>
              <a:rPr lang="en-US" sz="4800" b="1" baseline="30000">
                <a:solidFill>
                  <a:schemeClr val="tx1"/>
                </a:solidFill>
                <a:highlight>
                  <a:srgbClr val="FFFF00"/>
                </a:highligh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2800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fa15db3b28_0_76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fa15db3b28_0_76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fa15db3b28_0_76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en Next Steps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Google Shape;704;gfa15db3b28_0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66CCBCD-7535-3B28-E65B-B264F5B5E174}"/>
              </a:ext>
            </a:extLst>
          </p:cNvPr>
          <p:cNvGrpSpPr/>
          <p:nvPr/>
        </p:nvGrpSpPr>
        <p:grpSpPr>
          <a:xfrm>
            <a:off x="689398" y="1052217"/>
            <a:ext cx="6676896" cy="478299"/>
            <a:chOff x="625230" y="1367711"/>
            <a:chExt cx="6676896" cy="478299"/>
          </a:xfrm>
        </p:grpSpPr>
        <p:grpSp>
          <p:nvGrpSpPr>
            <p:cNvPr id="718" name="Google Shape;718;p35"/>
            <p:cNvGrpSpPr/>
            <p:nvPr/>
          </p:nvGrpSpPr>
          <p:grpSpPr>
            <a:xfrm>
              <a:off x="625230" y="1367711"/>
              <a:ext cx="478299" cy="478299"/>
              <a:chOff x="4640263" y="1219200"/>
              <a:chExt cx="123825" cy="123825"/>
            </a:xfrm>
          </p:grpSpPr>
          <p:sp>
            <p:nvSpPr>
              <p:cNvPr id="719" name="Google Shape;719;p35"/>
              <p:cNvSpPr/>
              <p:nvPr/>
            </p:nvSpPr>
            <p:spPr>
              <a:xfrm>
                <a:off x="4673600" y="1285875"/>
                <a:ext cx="22225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00" extrusionOk="0">
                    <a:moveTo>
                      <a:pt x="43" y="5"/>
                    </a:moveTo>
                    <a:cubicBezTo>
                      <a:pt x="17" y="11"/>
                      <a:pt x="0" y="37"/>
                      <a:pt x="6" y="63"/>
                    </a:cubicBezTo>
                    <a:cubicBezTo>
                      <a:pt x="9" y="75"/>
                      <a:pt x="16" y="86"/>
                      <a:pt x="27" y="93"/>
                    </a:cubicBezTo>
                    <a:cubicBezTo>
                      <a:pt x="35" y="98"/>
                      <a:pt x="44" y="100"/>
                      <a:pt x="53" y="100"/>
                    </a:cubicBezTo>
                    <a:cubicBezTo>
                      <a:pt x="57" y="100"/>
                      <a:pt x="60" y="100"/>
                      <a:pt x="63" y="99"/>
                    </a:cubicBezTo>
                    <a:cubicBezTo>
                      <a:pt x="89" y="94"/>
                      <a:pt x="106" y="68"/>
                      <a:pt x="100" y="42"/>
                    </a:cubicBezTo>
                    <a:cubicBezTo>
                      <a:pt x="94" y="16"/>
                      <a:pt x="69" y="0"/>
                      <a:pt x="43" y="5"/>
                    </a:cubicBezTo>
                    <a:close/>
                    <a:moveTo>
                      <a:pt x="73" y="65"/>
                    </a:moveTo>
                    <a:cubicBezTo>
                      <a:pt x="70" y="71"/>
                      <a:pt x="64" y="74"/>
                      <a:pt x="58" y="76"/>
                    </a:cubicBezTo>
                    <a:cubicBezTo>
                      <a:pt x="52" y="77"/>
                      <a:pt x="46" y="76"/>
                      <a:pt x="40" y="72"/>
                    </a:cubicBezTo>
                    <a:cubicBezTo>
                      <a:pt x="35" y="69"/>
                      <a:pt x="31" y="64"/>
                      <a:pt x="30" y="57"/>
                    </a:cubicBezTo>
                    <a:cubicBezTo>
                      <a:pt x="27" y="45"/>
                      <a:pt x="35" y="32"/>
                      <a:pt x="48" y="29"/>
                    </a:cubicBezTo>
                    <a:cubicBezTo>
                      <a:pt x="54" y="28"/>
                      <a:pt x="61" y="29"/>
                      <a:pt x="66" y="32"/>
                    </a:cubicBezTo>
                    <a:cubicBezTo>
                      <a:pt x="71" y="36"/>
                      <a:pt x="75" y="41"/>
                      <a:pt x="76" y="47"/>
                    </a:cubicBezTo>
                    <a:cubicBezTo>
                      <a:pt x="78" y="53"/>
                      <a:pt x="77" y="60"/>
                      <a:pt x="73" y="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5"/>
              <p:cNvSpPr/>
              <p:nvPr/>
            </p:nvSpPr>
            <p:spPr>
              <a:xfrm>
                <a:off x="4652963" y="1265238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04" extrusionOk="0">
                    <a:moveTo>
                      <a:pt x="304" y="158"/>
                    </a:moveTo>
                    <a:cubicBezTo>
                      <a:pt x="288" y="83"/>
                      <a:pt x="288" y="83"/>
                      <a:pt x="288" y="83"/>
                    </a:cubicBezTo>
                    <a:cubicBezTo>
                      <a:pt x="250" y="82"/>
                      <a:pt x="250" y="82"/>
                      <a:pt x="250" y="82"/>
                    </a:cubicBezTo>
                    <a:cubicBezTo>
                      <a:pt x="244" y="75"/>
                      <a:pt x="238" y="68"/>
                      <a:pt x="231" y="62"/>
                    </a:cubicBezTo>
                    <a:cubicBezTo>
                      <a:pt x="233" y="24"/>
                      <a:pt x="233" y="24"/>
                      <a:pt x="233" y="2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40" y="33"/>
                      <a:pt x="140" y="33"/>
                      <a:pt x="140" y="33"/>
                    </a:cubicBezTo>
                    <a:cubicBezTo>
                      <a:pt x="135" y="33"/>
                      <a:pt x="131" y="34"/>
                      <a:pt x="126" y="35"/>
                    </a:cubicBezTo>
                    <a:cubicBezTo>
                      <a:pt x="122" y="36"/>
                      <a:pt x="118" y="37"/>
                      <a:pt x="113" y="39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39" y="112"/>
                      <a:pt x="36" y="121"/>
                      <a:pt x="34" y="129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17" y="221"/>
                      <a:pt x="17" y="221"/>
                      <a:pt x="17" y="221"/>
                    </a:cubicBezTo>
                    <a:cubicBezTo>
                      <a:pt x="55" y="222"/>
                      <a:pt x="55" y="222"/>
                      <a:pt x="55" y="222"/>
                    </a:cubicBezTo>
                    <a:cubicBezTo>
                      <a:pt x="60" y="230"/>
                      <a:pt x="66" y="237"/>
                      <a:pt x="73" y="243"/>
                    </a:cubicBezTo>
                    <a:cubicBezTo>
                      <a:pt x="71" y="281"/>
                      <a:pt x="71" y="281"/>
                      <a:pt x="71" y="281"/>
                    </a:cubicBezTo>
                    <a:cubicBezTo>
                      <a:pt x="144" y="304"/>
                      <a:pt x="144" y="304"/>
                      <a:pt x="144" y="304"/>
                    </a:cubicBezTo>
                    <a:cubicBezTo>
                      <a:pt x="164" y="272"/>
                      <a:pt x="164" y="272"/>
                      <a:pt x="164" y="272"/>
                    </a:cubicBezTo>
                    <a:cubicBezTo>
                      <a:pt x="169" y="271"/>
                      <a:pt x="174" y="270"/>
                      <a:pt x="178" y="270"/>
                    </a:cubicBezTo>
                    <a:cubicBezTo>
                      <a:pt x="182" y="269"/>
                      <a:pt x="186" y="267"/>
                      <a:pt x="191" y="266"/>
                    </a:cubicBezTo>
                    <a:cubicBezTo>
                      <a:pt x="223" y="287"/>
                      <a:pt x="223" y="287"/>
                      <a:pt x="223" y="287"/>
                    </a:cubicBezTo>
                    <a:cubicBezTo>
                      <a:pt x="280" y="235"/>
                      <a:pt x="280" y="235"/>
                      <a:pt x="280" y="235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5" y="193"/>
                      <a:pt x="268" y="184"/>
                      <a:pt x="270" y="175"/>
                    </a:cubicBezTo>
                    <a:lnTo>
                      <a:pt x="304" y="158"/>
                    </a:lnTo>
                    <a:close/>
                    <a:moveTo>
                      <a:pt x="248" y="159"/>
                    </a:move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5" y="177"/>
                      <a:pt x="243" y="185"/>
                      <a:pt x="239" y="193"/>
                    </a:cubicBezTo>
                    <a:cubicBezTo>
                      <a:pt x="234" y="202"/>
                      <a:pt x="234" y="202"/>
                      <a:pt x="234" y="202"/>
                    </a:cubicBezTo>
                    <a:cubicBezTo>
                      <a:pt x="249" y="230"/>
                      <a:pt x="249" y="230"/>
                      <a:pt x="249" y="230"/>
                    </a:cubicBezTo>
                    <a:cubicBezTo>
                      <a:pt x="221" y="256"/>
                      <a:pt x="221" y="256"/>
                      <a:pt x="221" y="256"/>
                    </a:cubicBezTo>
                    <a:cubicBezTo>
                      <a:pt x="194" y="239"/>
                      <a:pt x="194" y="239"/>
                      <a:pt x="194" y="239"/>
                    </a:cubicBezTo>
                    <a:cubicBezTo>
                      <a:pt x="184" y="242"/>
                      <a:pt x="184" y="242"/>
                      <a:pt x="184" y="242"/>
                    </a:cubicBezTo>
                    <a:cubicBezTo>
                      <a:pt x="180" y="244"/>
                      <a:pt x="176" y="245"/>
                      <a:pt x="173" y="246"/>
                    </a:cubicBezTo>
                    <a:cubicBezTo>
                      <a:pt x="169" y="247"/>
                      <a:pt x="165" y="247"/>
                      <a:pt x="161" y="248"/>
                    </a:cubicBezTo>
                    <a:cubicBezTo>
                      <a:pt x="150" y="249"/>
                      <a:pt x="150" y="249"/>
                      <a:pt x="150" y="249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96" y="264"/>
                      <a:pt x="96" y="264"/>
                      <a:pt x="96" y="264"/>
                    </a:cubicBezTo>
                    <a:cubicBezTo>
                      <a:pt x="98" y="232"/>
                      <a:pt x="98" y="232"/>
                      <a:pt x="98" y="232"/>
                    </a:cubicBezTo>
                    <a:cubicBezTo>
                      <a:pt x="90" y="225"/>
                      <a:pt x="90" y="225"/>
                      <a:pt x="90" y="225"/>
                    </a:cubicBezTo>
                    <a:cubicBezTo>
                      <a:pt x="84" y="220"/>
                      <a:pt x="78" y="214"/>
                      <a:pt x="74" y="207"/>
                    </a:cubicBezTo>
                    <a:cubicBezTo>
                      <a:pt x="68" y="199"/>
                      <a:pt x="68" y="199"/>
                      <a:pt x="68" y="199"/>
                    </a:cubicBezTo>
                    <a:cubicBezTo>
                      <a:pt x="36" y="198"/>
                      <a:pt x="36" y="198"/>
                      <a:pt x="36" y="198"/>
                    </a:cubicBezTo>
                    <a:cubicBezTo>
                      <a:pt x="28" y="160"/>
                      <a:pt x="28" y="160"/>
                      <a:pt x="28" y="160"/>
                    </a:cubicBezTo>
                    <a:cubicBezTo>
                      <a:pt x="56" y="146"/>
                      <a:pt x="56" y="146"/>
                      <a:pt x="56" y="146"/>
                    </a:cubicBezTo>
                    <a:cubicBezTo>
                      <a:pt x="58" y="135"/>
                      <a:pt x="58" y="135"/>
                      <a:pt x="58" y="135"/>
                    </a:cubicBezTo>
                    <a:cubicBezTo>
                      <a:pt x="59" y="127"/>
                      <a:pt x="62" y="120"/>
                      <a:pt x="65" y="112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110" y="66"/>
                      <a:pt x="110" y="66"/>
                      <a:pt x="110" y="66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24" y="61"/>
                      <a:pt x="128" y="59"/>
                      <a:pt x="132" y="59"/>
                    </a:cubicBezTo>
                    <a:cubicBezTo>
                      <a:pt x="135" y="58"/>
                      <a:pt x="139" y="57"/>
                      <a:pt x="144" y="57"/>
                    </a:cubicBezTo>
                    <a:cubicBezTo>
                      <a:pt x="154" y="56"/>
                      <a:pt x="154" y="56"/>
                      <a:pt x="154" y="56"/>
                    </a:cubicBezTo>
                    <a:cubicBezTo>
                      <a:pt x="171" y="29"/>
                      <a:pt x="171" y="29"/>
                      <a:pt x="171" y="29"/>
                    </a:cubicBezTo>
                    <a:cubicBezTo>
                      <a:pt x="208" y="41"/>
                      <a:pt x="208" y="41"/>
                      <a:pt x="208" y="41"/>
                    </a:cubicBezTo>
                    <a:cubicBezTo>
                      <a:pt x="206" y="72"/>
                      <a:pt x="206" y="72"/>
                      <a:pt x="206" y="72"/>
                    </a:cubicBezTo>
                    <a:cubicBezTo>
                      <a:pt x="214" y="79"/>
                      <a:pt x="214" y="79"/>
                      <a:pt x="214" y="79"/>
                    </a:cubicBezTo>
                    <a:cubicBezTo>
                      <a:pt x="221" y="85"/>
                      <a:pt x="226" y="91"/>
                      <a:pt x="231" y="97"/>
                    </a:cubicBezTo>
                    <a:cubicBezTo>
                      <a:pt x="237" y="106"/>
                      <a:pt x="237" y="106"/>
                      <a:pt x="237" y="106"/>
                    </a:cubicBezTo>
                    <a:cubicBezTo>
                      <a:pt x="268" y="107"/>
                      <a:pt x="268" y="107"/>
                      <a:pt x="268" y="107"/>
                    </a:cubicBezTo>
                    <a:cubicBezTo>
                      <a:pt x="276" y="145"/>
                      <a:pt x="276" y="145"/>
                      <a:pt x="276" y="145"/>
                    </a:cubicBezTo>
                    <a:lnTo>
                      <a:pt x="248" y="1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5"/>
              <p:cNvSpPr/>
              <p:nvPr/>
            </p:nvSpPr>
            <p:spPr>
              <a:xfrm>
                <a:off x="4703763" y="1233488"/>
                <a:ext cx="476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00" y="101"/>
                    </a:moveTo>
                    <a:cubicBezTo>
                      <a:pt x="200" y="98"/>
                      <a:pt x="199" y="95"/>
                      <a:pt x="199" y="92"/>
                    </a:cubicBezTo>
                    <a:cubicBezTo>
                      <a:pt x="198" y="90"/>
                      <a:pt x="197" y="87"/>
                      <a:pt x="196" y="84"/>
                    </a:cubicBezTo>
                    <a:cubicBezTo>
                      <a:pt x="212" y="61"/>
                      <a:pt x="212" y="61"/>
                      <a:pt x="212" y="61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1" y="28"/>
                      <a:pt x="136" y="26"/>
                      <a:pt x="131" y="25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4" y="44"/>
                      <a:pt x="50" y="48"/>
                      <a:pt x="46" y="52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4" y="125"/>
                      <a:pt x="25" y="128"/>
                      <a:pt x="25" y="130"/>
                    </a:cubicBezTo>
                    <a:cubicBezTo>
                      <a:pt x="26" y="133"/>
                      <a:pt x="27" y="136"/>
                      <a:pt x="28" y="139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53" y="206"/>
                      <a:pt x="53" y="206"/>
                      <a:pt x="53" y="206"/>
                    </a:cubicBezTo>
                    <a:cubicBezTo>
                      <a:pt x="77" y="193"/>
                      <a:pt x="77" y="193"/>
                      <a:pt x="77" y="193"/>
                    </a:cubicBezTo>
                    <a:cubicBezTo>
                      <a:pt x="83" y="195"/>
                      <a:pt x="88" y="197"/>
                      <a:pt x="93" y="198"/>
                    </a:cubicBezTo>
                    <a:cubicBezTo>
                      <a:pt x="106" y="223"/>
                      <a:pt x="106" y="223"/>
                      <a:pt x="106" y="223"/>
                    </a:cubicBezTo>
                    <a:cubicBezTo>
                      <a:pt x="165" y="210"/>
                      <a:pt x="165" y="210"/>
                      <a:pt x="165" y="210"/>
                    </a:cubicBezTo>
                    <a:cubicBezTo>
                      <a:pt x="165" y="182"/>
                      <a:pt x="165" y="182"/>
                      <a:pt x="165" y="182"/>
                    </a:cubicBezTo>
                    <a:cubicBezTo>
                      <a:pt x="170" y="179"/>
                      <a:pt x="174" y="175"/>
                      <a:pt x="178" y="171"/>
                    </a:cubicBezTo>
                    <a:cubicBezTo>
                      <a:pt x="206" y="173"/>
                      <a:pt x="206" y="173"/>
                      <a:pt x="206" y="173"/>
                    </a:cubicBezTo>
                    <a:cubicBezTo>
                      <a:pt x="224" y="115"/>
                      <a:pt x="224" y="115"/>
                      <a:pt x="224" y="115"/>
                    </a:cubicBezTo>
                    <a:lnTo>
                      <a:pt x="200" y="101"/>
                    </a:lnTo>
                    <a:close/>
                    <a:moveTo>
                      <a:pt x="55" y="142"/>
                    </a:moveTo>
                    <a:cubicBezTo>
                      <a:pt x="52" y="133"/>
                      <a:pt x="52" y="133"/>
                      <a:pt x="52" y="133"/>
                    </a:cubicBezTo>
                    <a:cubicBezTo>
                      <a:pt x="51" y="130"/>
                      <a:pt x="50" y="128"/>
                      <a:pt x="49" y="125"/>
                    </a:cubicBezTo>
                    <a:cubicBezTo>
                      <a:pt x="49" y="123"/>
                      <a:pt x="49" y="120"/>
                      <a:pt x="48" y="117"/>
                    </a:cubicBezTo>
                    <a:cubicBezTo>
                      <a:pt x="47" y="108"/>
                      <a:pt x="47" y="108"/>
                      <a:pt x="47" y="10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7" y="66"/>
                      <a:pt x="71" y="62"/>
                      <a:pt x="75" y="59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14" y="47"/>
                      <a:pt x="114" y="47"/>
                      <a:pt x="114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9" y="49"/>
                      <a:pt x="134" y="51"/>
                      <a:pt x="139" y="54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81" y="63"/>
                      <a:pt x="181" y="63"/>
                      <a:pt x="181" y="63"/>
                    </a:cubicBezTo>
                    <a:cubicBezTo>
                      <a:pt x="169" y="81"/>
                      <a:pt x="169" y="81"/>
                      <a:pt x="169" y="81"/>
                    </a:cubicBezTo>
                    <a:cubicBezTo>
                      <a:pt x="172" y="90"/>
                      <a:pt x="172" y="90"/>
                      <a:pt x="172" y="90"/>
                    </a:cubicBezTo>
                    <a:cubicBezTo>
                      <a:pt x="173" y="93"/>
                      <a:pt x="174" y="95"/>
                      <a:pt x="175" y="98"/>
                    </a:cubicBezTo>
                    <a:cubicBezTo>
                      <a:pt x="175" y="100"/>
                      <a:pt x="175" y="103"/>
                      <a:pt x="176" y="106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195" y="126"/>
                      <a:pt x="195" y="126"/>
                      <a:pt x="195" y="126"/>
                    </a:cubicBezTo>
                    <a:cubicBezTo>
                      <a:pt x="188" y="147"/>
                      <a:pt x="188" y="147"/>
                      <a:pt x="188" y="147"/>
                    </a:cubicBezTo>
                    <a:cubicBezTo>
                      <a:pt x="167" y="146"/>
                      <a:pt x="167" y="146"/>
                      <a:pt x="167" y="146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57" y="157"/>
                      <a:pt x="153" y="161"/>
                      <a:pt x="149" y="164"/>
                    </a:cubicBezTo>
                    <a:cubicBezTo>
                      <a:pt x="141" y="169"/>
                      <a:pt x="141" y="169"/>
                      <a:pt x="141" y="169"/>
                    </a:cubicBezTo>
                    <a:cubicBezTo>
                      <a:pt x="140" y="190"/>
                      <a:pt x="140" y="190"/>
                      <a:pt x="140" y="190"/>
                    </a:cubicBezTo>
                    <a:cubicBezTo>
                      <a:pt x="119" y="195"/>
                      <a:pt x="119" y="195"/>
                      <a:pt x="119" y="195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01" y="174"/>
                      <a:pt x="101" y="174"/>
                      <a:pt x="101" y="174"/>
                    </a:cubicBezTo>
                    <a:cubicBezTo>
                      <a:pt x="95" y="174"/>
                      <a:pt x="90" y="172"/>
                      <a:pt x="85" y="169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58" y="176"/>
                      <a:pt x="58" y="176"/>
                      <a:pt x="58" y="176"/>
                    </a:cubicBezTo>
                    <a:cubicBezTo>
                      <a:pt x="43" y="160"/>
                      <a:pt x="43" y="160"/>
                      <a:pt x="43" y="160"/>
                    </a:cubicBezTo>
                    <a:lnTo>
                      <a:pt x="55" y="14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5"/>
              <p:cNvSpPr/>
              <p:nvPr/>
            </p:nvSpPr>
            <p:spPr>
              <a:xfrm>
                <a:off x="4719638" y="1249363"/>
                <a:ext cx="17463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79" extrusionOk="0">
                    <a:moveTo>
                      <a:pt x="19" y="73"/>
                    </a:moveTo>
                    <a:cubicBezTo>
                      <a:pt x="25" y="77"/>
                      <a:pt x="32" y="79"/>
                      <a:pt x="39" y="79"/>
                    </a:cubicBezTo>
                    <a:cubicBezTo>
                      <a:pt x="42" y="79"/>
                      <a:pt x="44" y="79"/>
                      <a:pt x="47" y="78"/>
                    </a:cubicBezTo>
                    <a:cubicBezTo>
                      <a:pt x="67" y="74"/>
                      <a:pt x="80" y="54"/>
                      <a:pt x="76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1" y="13"/>
                      <a:pt x="51" y="0"/>
                      <a:pt x="31" y="5"/>
                    </a:cubicBezTo>
                    <a:cubicBezTo>
                      <a:pt x="21" y="7"/>
                      <a:pt x="13" y="13"/>
                      <a:pt x="7" y="21"/>
                    </a:cubicBezTo>
                    <a:cubicBezTo>
                      <a:pt x="2" y="30"/>
                      <a:pt x="0" y="40"/>
                      <a:pt x="2" y="50"/>
                    </a:cubicBezTo>
                    <a:cubicBezTo>
                      <a:pt x="4" y="59"/>
                      <a:pt x="10" y="68"/>
                      <a:pt x="19" y="73"/>
                    </a:cubicBezTo>
                    <a:close/>
                    <a:moveTo>
                      <a:pt x="28" y="34"/>
                    </a:moveTo>
                    <a:cubicBezTo>
                      <a:pt x="30" y="31"/>
                      <a:pt x="33" y="29"/>
                      <a:pt x="36" y="29"/>
                    </a:cubicBezTo>
                    <a:cubicBezTo>
                      <a:pt x="37" y="28"/>
                      <a:pt x="38" y="28"/>
                      <a:pt x="39" y="28"/>
                    </a:cubicBezTo>
                    <a:cubicBezTo>
                      <a:pt x="45" y="28"/>
                      <a:pt x="50" y="33"/>
                      <a:pt x="52" y="39"/>
                    </a:cubicBezTo>
                    <a:cubicBezTo>
                      <a:pt x="53" y="42"/>
                      <a:pt x="52" y="46"/>
                      <a:pt x="50" y="49"/>
                    </a:cubicBezTo>
                    <a:cubicBezTo>
                      <a:pt x="48" y="51"/>
                      <a:pt x="45" y="54"/>
                      <a:pt x="42" y="54"/>
                    </a:cubicBezTo>
                    <a:cubicBezTo>
                      <a:pt x="35" y="56"/>
                      <a:pt x="28" y="51"/>
                      <a:pt x="26" y="44"/>
                    </a:cubicBezTo>
                    <a:cubicBezTo>
                      <a:pt x="25" y="41"/>
                      <a:pt x="26" y="37"/>
                      <a:pt x="28" y="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5"/>
              <p:cNvSpPr/>
              <p:nvPr/>
            </p:nvSpPr>
            <p:spPr>
              <a:xfrm>
                <a:off x="4640263" y="1219200"/>
                <a:ext cx="1238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78" h="78" extrusionOk="0">
                    <a:moveTo>
                      <a:pt x="0" y="0"/>
                    </a:moveTo>
                    <a:lnTo>
                      <a:pt x="0" y="78"/>
                    </a:lnTo>
                    <a:lnTo>
                      <a:pt x="78" y="78"/>
                    </a:lnTo>
                    <a:lnTo>
                      <a:pt x="78" y="0"/>
                    </a:lnTo>
                    <a:lnTo>
                      <a:pt x="0" y="0"/>
                    </a:lnTo>
                    <a:close/>
                    <a:moveTo>
                      <a:pt x="74" y="74"/>
                    </a:moveTo>
                    <a:lnTo>
                      <a:pt x="4" y="74"/>
                    </a:lnTo>
                    <a:lnTo>
                      <a:pt x="4" y="3"/>
                    </a:lnTo>
                    <a:lnTo>
                      <a:pt x="74" y="3"/>
                    </a:lnTo>
                    <a:lnTo>
                      <a:pt x="74" y="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6" name="Google Shape;736;p35"/>
            <p:cNvSpPr txBox="1"/>
            <p:nvPr/>
          </p:nvSpPr>
          <p:spPr>
            <a:xfrm>
              <a:off x="1267626" y="1427175"/>
              <a:ext cx="6034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Verwerk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de input van de brainstorm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oefening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EC3CEB-89B3-B4C0-D3F2-88C7EBA97A24}"/>
              </a:ext>
            </a:extLst>
          </p:cNvPr>
          <p:cNvGrpSpPr/>
          <p:nvPr/>
        </p:nvGrpSpPr>
        <p:grpSpPr>
          <a:xfrm>
            <a:off x="694585" y="1774716"/>
            <a:ext cx="6951605" cy="585000"/>
            <a:chOff x="630417" y="2180904"/>
            <a:chExt cx="6951605" cy="585000"/>
          </a:xfrm>
        </p:grpSpPr>
        <p:grpSp>
          <p:nvGrpSpPr>
            <p:cNvPr id="724" name="Google Shape;724;p35"/>
            <p:cNvGrpSpPr/>
            <p:nvPr/>
          </p:nvGrpSpPr>
          <p:grpSpPr>
            <a:xfrm>
              <a:off x="630417" y="2234244"/>
              <a:ext cx="470610" cy="478327"/>
              <a:chOff x="6215424" y="4028218"/>
              <a:chExt cx="202814" cy="206140"/>
            </a:xfrm>
          </p:grpSpPr>
          <p:sp>
            <p:nvSpPr>
              <p:cNvPr id="725" name="Google Shape;725;p35"/>
              <p:cNvSpPr/>
              <p:nvPr/>
            </p:nvSpPr>
            <p:spPr>
              <a:xfrm>
                <a:off x="6251997" y="4071442"/>
                <a:ext cx="864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endParaRPr sz="4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35"/>
              <p:cNvSpPr/>
              <p:nvPr/>
            </p:nvSpPr>
            <p:spPr>
              <a:xfrm>
                <a:off x="6251997" y="4108014"/>
                <a:ext cx="129600" cy="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endParaRPr sz="4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5"/>
              <p:cNvSpPr/>
              <p:nvPr/>
            </p:nvSpPr>
            <p:spPr>
              <a:xfrm>
                <a:off x="6251997" y="4144589"/>
                <a:ext cx="129600" cy="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endParaRPr sz="4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5"/>
              <p:cNvSpPr/>
              <p:nvPr/>
            </p:nvSpPr>
            <p:spPr>
              <a:xfrm>
                <a:off x="6251997" y="4181161"/>
                <a:ext cx="129600" cy="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endParaRPr sz="4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5"/>
              <p:cNvSpPr/>
              <p:nvPr/>
            </p:nvSpPr>
            <p:spPr>
              <a:xfrm>
                <a:off x="6215424" y="4028218"/>
                <a:ext cx="202814" cy="2061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62" extrusionOk="0">
                    <a:moveTo>
                      <a:pt x="48" y="0"/>
                    </a:moveTo>
                    <a:lnTo>
                      <a:pt x="0" y="0"/>
                    </a:lnTo>
                    <a:lnTo>
                      <a:pt x="0" y="62"/>
                    </a:lnTo>
                    <a:lnTo>
                      <a:pt x="61" y="62"/>
                    </a:lnTo>
                    <a:lnTo>
                      <a:pt x="61" y="13"/>
                    </a:lnTo>
                    <a:lnTo>
                      <a:pt x="48" y="0"/>
                    </a:lnTo>
                    <a:close/>
                    <a:moveTo>
                      <a:pt x="49" y="5"/>
                    </a:moveTo>
                    <a:lnTo>
                      <a:pt x="57" y="13"/>
                    </a:lnTo>
                    <a:lnTo>
                      <a:pt x="49" y="13"/>
                    </a:lnTo>
                    <a:lnTo>
                      <a:pt x="49" y="5"/>
                    </a:lnTo>
                    <a:close/>
                    <a:moveTo>
                      <a:pt x="2" y="59"/>
                    </a:moveTo>
                    <a:lnTo>
                      <a:pt x="2" y="3"/>
                    </a:lnTo>
                    <a:lnTo>
                      <a:pt x="46" y="3"/>
                    </a:lnTo>
                    <a:lnTo>
                      <a:pt x="46" y="15"/>
                    </a:lnTo>
                    <a:lnTo>
                      <a:pt x="59" y="15"/>
                    </a:lnTo>
                    <a:lnTo>
                      <a:pt x="59" y="59"/>
                    </a:lnTo>
                    <a:lnTo>
                      <a:pt x="2" y="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endParaRPr sz="4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7" name="Google Shape;737;p35"/>
            <p:cNvSpPr txBox="1"/>
            <p:nvPr/>
          </p:nvSpPr>
          <p:spPr>
            <a:xfrm>
              <a:off x="1267622" y="2180904"/>
              <a:ext cx="6314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Rondsturen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van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een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verslag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van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deze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werkgroep</a:t>
              </a:r>
              <a:endParaRPr sz="1600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Feedback is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zeker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welkom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!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84C816-50C5-1C80-DD98-6F86B242F5FA}"/>
              </a:ext>
            </a:extLst>
          </p:cNvPr>
          <p:cNvGrpSpPr/>
          <p:nvPr/>
        </p:nvGrpSpPr>
        <p:grpSpPr>
          <a:xfrm>
            <a:off x="692819" y="2603916"/>
            <a:ext cx="5885970" cy="585000"/>
            <a:chOff x="628651" y="3044057"/>
            <a:chExt cx="5885970" cy="585000"/>
          </a:xfrm>
        </p:grpSpPr>
        <p:sp>
          <p:nvSpPr>
            <p:cNvPr id="735" name="Google Shape;735;p35"/>
            <p:cNvSpPr/>
            <p:nvPr/>
          </p:nvSpPr>
          <p:spPr>
            <a:xfrm>
              <a:off x="628651" y="3100806"/>
              <a:ext cx="471488" cy="471488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0" y="0"/>
                  </a:moveTo>
                  <a:cubicBezTo>
                    <a:pt x="0" y="346"/>
                    <a:pt x="0" y="346"/>
                    <a:pt x="0" y="346"/>
                  </a:cubicBezTo>
                  <a:cubicBezTo>
                    <a:pt x="346" y="346"/>
                    <a:pt x="346" y="346"/>
                    <a:pt x="346" y="346"/>
                  </a:cubicBezTo>
                  <a:cubicBezTo>
                    <a:pt x="346" y="0"/>
                    <a:pt x="346" y="0"/>
                    <a:pt x="346" y="0"/>
                  </a:cubicBezTo>
                  <a:lnTo>
                    <a:pt x="0" y="0"/>
                  </a:lnTo>
                  <a:close/>
                  <a:moveTo>
                    <a:pt x="209" y="249"/>
                  </a:moveTo>
                  <a:cubicBezTo>
                    <a:pt x="207" y="242"/>
                    <a:pt x="204" y="236"/>
                    <a:pt x="199" y="231"/>
                  </a:cubicBezTo>
                  <a:cubicBezTo>
                    <a:pt x="199" y="231"/>
                    <a:pt x="199" y="231"/>
                    <a:pt x="199" y="231"/>
                  </a:cubicBezTo>
                  <a:cubicBezTo>
                    <a:pt x="186" y="218"/>
                    <a:pt x="164" y="218"/>
                    <a:pt x="151" y="231"/>
                  </a:cubicBezTo>
                  <a:cubicBezTo>
                    <a:pt x="146" y="236"/>
                    <a:pt x="143" y="242"/>
                    <a:pt x="141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218" y="181"/>
                    <a:pt x="218" y="181"/>
                    <a:pt x="218" y="181"/>
                  </a:cubicBezTo>
                  <a:cubicBezTo>
                    <a:pt x="219" y="187"/>
                    <a:pt x="222" y="193"/>
                    <a:pt x="227" y="198"/>
                  </a:cubicBezTo>
                  <a:cubicBezTo>
                    <a:pt x="233" y="204"/>
                    <a:pt x="242" y="208"/>
                    <a:pt x="251" y="208"/>
                  </a:cubicBezTo>
                  <a:cubicBezTo>
                    <a:pt x="258" y="208"/>
                    <a:pt x="264" y="206"/>
                    <a:pt x="270" y="202"/>
                  </a:cubicBezTo>
                  <a:cubicBezTo>
                    <a:pt x="289" y="221"/>
                    <a:pt x="289" y="221"/>
                    <a:pt x="289" y="22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80" y="192"/>
                    <a:pt x="280" y="192"/>
                    <a:pt x="280" y="192"/>
                  </a:cubicBezTo>
                  <a:cubicBezTo>
                    <a:pt x="282" y="188"/>
                    <a:pt x="284" y="184"/>
                    <a:pt x="285" y="181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2" y="249"/>
                    <a:pt x="332" y="249"/>
                    <a:pt x="332" y="249"/>
                  </a:cubicBezTo>
                  <a:lnTo>
                    <a:pt x="209" y="249"/>
                  </a:lnTo>
                  <a:close/>
                  <a:moveTo>
                    <a:pt x="175" y="275"/>
                  </a:moveTo>
                  <a:cubicBezTo>
                    <a:pt x="170" y="275"/>
                    <a:pt x="165" y="273"/>
                    <a:pt x="161" y="269"/>
                  </a:cubicBezTo>
                  <a:cubicBezTo>
                    <a:pt x="158" y="266"/>
                    <a:pt x="156" y="261"/>
                    <a:pt x="156" y="256"/>
                  </a:cubicBezTo>
                  <a:cubicBezTo>
                    <a:pt x="156" y="250"/>
                    <a:pt x="158" y="246"/>
                    <a:pt x="161" y="242"/>
                  </a:cubicBezTo>
                  <a:cubicBezTo>
                    <a:pt x="165" y="238"/>
                    <a:pt x="170" y="236"/>
                    <a:pt x="175" y="236"/>
                  </a:cubicBezTo>
                  <a:cubicBezTo>
                    <a:pt x="180" y="236"/>
                    <a:pt x="185" y="238"/>
                    <a:pt x="189" y="242"/>
                  </a:cubicBezTo>
                  <a:cubicBezTo>
                    <a:pt x="193" y="246"/>
                    <a:pt x="195" y="250"/>
                    <a:pt x="195" y="256"/>
                  </a:cubicBezTo>
                  <a:cubicBezTo>
                    <a:pt x="195" y="261"/>
                    <a:pt x="193" y="266"/>
                    <a:pt x="189" y="269"/>
                  </a:cubicBezTo>
                  <a:cubicBezTo>
                    <a:pt x="185" y="273"/>
                    <a:pt x="180" y="275"/>
                    <a:pt x="175" y="275"/>
                  </a:cubicBezTo>
                  <a:close/>
                  <a:moveTo>
                    <a:pt x="265" y="187"/>
                  </a:moveTo>
                  <a:cubicBezTo>
                    <a:pt x="261" y="191"/>
                    <a:pt x="256" y="193"/>
                    <a:pt x="251" y="193"/>
                  </a:cubicBezTo>
                  <a:cubicBezTo>
                    <a:pt x="246" y="193"/>
                    <a:pt x="241" y="191"/>
                    <a:pt x="237" y="187"/>
                  </a:cubicBezTo>
                  <a:cubicBezTo>
                    <a:pt x="234" y="183"/>
                    <a:pt x="232" y="179"/>
                    <a:pt x="232" y="173"/>
                  </a:cubicBezTo>
                  <a:cubicBezTo>
                    <a:pt x="232" y="168"/>
                    <a:pt x="234" y="163"/>
                    <a:pt x="237" y="160"/>
                  </a:cubicBezTo>
                  <a:cubicBezTo>
                    <a:pt x="241" y="156"/>
                    <a:pt x="246" y="154"/>
                    <a:pt x="251" y="154"/>
                  </a:cubicBezTo>
                  <a:cubicBezTo>
                    <a:pt x="256" y="154"/>
                    <a:pt x="261" y="156"/>
                    <a:pt x="265" y="160"/>
                  </a:cubicBezTo>
                  <a:cubicBezTo>
                    <a:pt x="273" y="167"/>
                    <a:pt x="273" y="180"/>
                    <a:pt x="265" y="187"/>
                  </a:cubicBezTo>
                  <a:close/>
                  <a:moveTo>
                    <a:pt x="285" y="166"/>
                  </a:moveTo>
                  <a:cubicBezTo>
                    <a:pt x="283" y="160"/>
                    <a:pt x="280" y="154"/>
                    <a:pt x="275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62" y="136"/>
                    <a:pt x="240" y="136"/>
                    <a:pt x="227" y="149"/>
                  </a:cubicBezTo>
                  <a:cubicBezTo>
                    <a:pt x="222" y="154"/>
                    <a:pt x="219" y="160"/>
                    <a:pt x="218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53" y="98"/>
                    <a:pt x="53" y="98"/>
                    <a:pt x="53" y="98"/>
                  </a:cubicBezTo>
                  <a:cubicBezTo>
                    <a:pt x="54" y="104"/>
                    <a:pt x="57" y="110"/>
                    <a:pt x="62" y="115"/>
                  </a:cubicBezTo>
                  <a:cubicBezTo>
                    <a:pt x="69" y="121"/>
                    <a:pt x="77" y="125"/>
                    <a:pt x="86" y="125"/>
                  </a:cubicBezTo>
                  <a:cubicBezTo>
                    <a:pt x="93" y="125"/>
                    <a:pt x="99" y="123"/>
                    <a:pt x="105" y="119"/>
                  </a:cubicBezTo>
                  <a:cubicBezTo>
                    <a:pt x="124" y="138"/>
                    <a:pt x="124" y="138"/>
                    <a:pt x="124" y="13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15" y="109"/>
                    <a:pt x="115" y="109"/>
                    <a:pt x="115" y="109"/>
                  </a:cubicBezTo>
                  <a:cubicBezTo>
                    <a:pt x="117" y="105"/>
                    <a:pt x="119" y="102"/>
                    <a:pt x="120" y="98"/>
                  </a:cubicBezTo>
                  <a:cubicBezTo>
                    <a:pt x="332" y="98"/>
                    <a:pt x="332" y="98"/>
                    <a:pt x="332" y="98"/>
                  </a:cubicBezTo>
                  <a:cubicBezTo>
                    <a:pt x="332" y="166"/>
                    <a:pt x="332" y="166"/>
                    <a:pt x="332" y="166"/>
                  </a:cubicBezTo>
                  <a:lnTo>
                    <a:pt x="285" y="166"/>
                  </a:lnTo>
                  <a:close/>
                  <a:moveTo>
                    <a:pt x="100" y="104"/>
                  </a:moveTo>
                  <a:cubicBezTo>
                    <a:pt x="92" y="112"/>
                    <a:pt x="80" y="112"/>
                    <a:pt x="72" y="104"/>
                  </a:cubicBezTo>
                  <a:cubicBezTo>
                    <a:pt x="69" y="101"/>
                    <a:pt x="67" y="96"/>
                    <a:pt x="67" y="90"/>
                  </a:cubicBezTo>
                  <a:cubicBezTo>
                    <a:pt x="67" y="85"/>
                    <a:pt x="69" y="80"/>
                    <a:pt x="72" y="77"/>
                  </a:cubicBezTo>
                  <a:cubicBezTo>
                    <a:pt x="76" y="73"/>
                    <a:pt x="81" y="71"/>
                    <a:pt x="86" y="71"/>
                  </a:cubicBezTo>
                  <a:cubicBezTo>
                    <a:pt x="91" y="71"/>
                    <a:pt x="96" y="73"/>
                    <a:pt x="100" y="77"/>
                  </a:cubicBezTo>
                  <a:cubicBezTo>
                    <a:pt x="104" y="80"/>
                    <a:pt x="106" y="85"/>
                    <a:pt x="106" y="90"/>
                  </a:cubicBezTo>
                  <a:cubicBezTo>
                    <a:pt x="106" y="96"/>
                    <a:pt x="104" y="101"/>
                    <a:pt x="100" y="104"/>
                  </a:cubicBezTo>
                  <a:close/>
                  <a:moveTo>
                    <a:pt x="332" y="15"/>
                  </a:moveTo>
                  <a:cubicBezTo>
                    <a:pt x="332" y="83"/>
                    <a:pt x="332" y="83"/>
                    <a:pt x="332" y="83"/>
                  </a:cubicBezTo>
                  <a:cubicBezTo>
                    <a:pt x="120" y="83"/>
                    <a:pt x="120" y="83"/>
                    <a:pt x="120" y="83"/>
                  </a:cubicBezTo>
                  <a:cubicBezTo>
                    <a:pt x="118" y="77"/>
                    <a:pt x="115" y="71"/>
                    <a:pt x="110" y="66"/>
                  </a:cubicBezTo>
                  <a:cubicBezTo>
                    <a:pt x="97" y="53"/>
                    <a:pt x="75" y="53"/>
                    <a:pt x="62" y="66"/>
                  </a:cubicBezTo>
                  <a:cubicBezTo>
                    <a:pt x="57" y="71"/>
                    <a:pt x="54" y="77"/>
                    <a:pt x="53" y="83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5" y="15"/>
                    <a:pt x="15" y="15"/>
                    <a:pt x="15" y="15"/>
                  </a:cubicBezTo>
                  <a:lnTo>
                    <a:pt x="332" y="15"/>
                  </a:lnTo>
                  <a:close/>
                  <a:moveTo>
                    <a:pt x="15" y="332"/>
                  </a:moveTo>
                  <a:cubicBezTo>
                    <a:pt x="15" y="263"/>
                    <a:pt x="15" y="263"/>
                    <a:pt x="15" y="263"/>
                  </a:cubicBezTo>
                  <a:cubicBezTo>
                    <a:pt x="142" y="263"/>
                    <a:pt x="142" y="263"/>
                    <a:pt x="142" y="263"/>
                  </a:cubicBezTo>
                  <a:cubicBezTo>
                    <a:pt x="143" y="270"/>
                    <a:pt x="146" y="275"/>
                    <a:pt x="151" y="280"/>
                  </a:cubicBezTo>
                  <a:cubicBezTo>
                    <a:pt x="157" y="286"/>
                    <a:pt x="166" y="290"/>
                    <a:pt x="175" y="290"/>
                  </a:cubicBezTo>
                  <a:cubicBezTo>
                    <a:pt x="182" y="290"/>
                    <a:pt x="188" y="288"/>
                    <a:pt x="193" y="285"/>
                  </a:cubicBezTo>
                  <a:cubicBezTo>
                    <a:pt x="213" y="304"/>
                    <a:pt x="213" y="304"/>
                    <a:pt x="213" y="304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04" y="274"/>
                    <a:pt x="204" y="274"/>
                    <a:pt x="204" y="274"/>
                  </a:cubicBezTo>
                  <a:cubicBezTo>
                    <a:pt x="206" y="271"/>
                    <a:pt x="208" y="267"/>
                    <a:pt x="208" y="263"/>
                  </a:cubicBezTo>
                  <a:cubicBezTo>
                    <a:pt x="332" y="263"/>
                    <a:pt x="332" y="263"/>
                    <a:pt x="332" y="263"/>
                  </a:cubicBezTo>
                  <a:cubicBezTo>
                    <a:pt x="332" y="332"/>
                    <a:pt x="332" y="332"/>
                    <a:pt x="332" y="332"/>
                  </a:cubicBezTo>
                  <a:lnTo>
                    <a:pt x="15" y="3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5"/>
            <p:cNvSpPr txBox="1"/>
            <p:nvPr/>
          </p:nvSpPr>
          <p:spPr>
            <a:xfrm>
              <a:off x="1267621" y="3044057"/>
              <a:ext cx="5247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Verder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onderzoek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voorbereiding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van de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eerste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thematische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werkgroep</a:t>
              </a:r>
              <a:endParaRPr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078374-EEFF-4F4D-6A33-514ECD68B6C8}"/>
              </a:ext>
            </a:extLst>
          </p:cNvPr>
          <p:cNvGrpSpPr/>
          <p:nvPr/>
        </p:nvGrpSpPr>
        <p:grpSpPr>
          <a:xfrm>
            <a:off x="689398" y="4262053"/>
            <a:ext cx="4241470" cy="471655"/>
            <a:chOff x="625230" y="4577547"/>
            <a:chExt cx="4241470" cy="471655"/>
          </a:xfrm>
        </p:grpSpPr>
        <p:grpSp>
          <p:nvGrpSpPr>
            <p:cNvPr id="730" name="Google Shape;730;p35"/>
            <p:cNvGrpSpPr/>
            <p:nvPr/>
          </p:nvGrpSpPr>
          <p:grpSpPr>
            <a:xfrm>
              <a:off x="625230" y="4577547"/>
              <a:ext cx="471655" cy="471655"/>
              <a:chOff x="4287838" y="1854201"/>
              <a:chExt cx="149225" cy="149225"/>
            </a:xfrm>
          </p:grpSpPr>
          <p:sp>
            <p:nvSpPr>
              <p:cNvPr id="731" name="Google Shape;731;p35"/>
              <p:cNvSpPr/>
              <p:nvPr/>
            </p:nvSpPr>
            <p:spPr>
              <a:xfrm>
                <a:off x="4287838" y="1854201"/>
                <a:ext cx="14922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94" extrusionOk="0">
                    <a:moveTo>
                      <a:pt x="0" y="0"/>
                    </a:moveTo>
                    <a:lnTo>
                      <a:pt x="0" y="94"/>
                    </a:lnTo>
                    <a:lnTo>
                      <a:pt x="94" y="94"/>
                    </a:lnTo>
                    <a:lnTo>
                      <a:pt x="94" y="0"/>
                    </a:lnTo>
                    <a:lnTo>
                      <a:pt x="0" y="0"/>
                    </a:lnTo>
                    <a:close/>
                    <a:moveTo>
                      <a:pt x="90" y="90"/>
                    </a:moveTo>
                    <a:lnTo>
                      <a:pt x="4" y="90"/>
                    </a:lnTo>
                    <a:lnTo>
                      <a:pt x="4" y="4"/>
                    </a:lnTo>
                    <a:lnTo>
                      <a:pt x="90" y="4"/>
                    </a:lnTo>
                    <a:lnTo>
                      <a:pt x="90" y="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32" name="Google Shape;732;p35"/>
              <p:cNvCxnSpPr/>
              <p:nvPr/>
            </p:nvCxnSpPr>
            <p:spPr>
              <a:xfrm>
                <a:off x="4375150" y="1884363"/>
                <a:ext cx="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733" name="Google Shape;733;p35"/>
              <p:cNvCxnSpPr/>
              <p:nvPr/>
            </p:nvCxnSpPr>
            <p:spPr>
              <a:xfrm>
                <a:off x="4375150" y="1884363"/>
                <a:ext cx="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734" name="Google Shape;734;p35"/>
              <p:cNvSpPr/>
              <p:nvPr/>
            </p:nvSpPr>
            <p:spPr>
              <a:xfrm>
                <a:off x="4308475" y="1881188"/>
                <a:ext cx="101600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25" extrusionOk="0">
                    <a:moveTo>
                      <a:pt x="94" y="106"/>
                    </a:moveTo>
                    <a:cubicBezTo>
                      <a:pt x="94" y="117"/>
                      <a:pt x="102" y="125"/>
                      <a:pt x="112" y="125"/>
                    </a:cubicBezTo>
                    <a:cubicBezTo>
                      <a:pt x="123" y="125"/>
                      <a:pt x="131" y="117"/>
                      <a:pt x="131" y="106"/>
                    </a:cubicBezTo>
                    <a:cubicBezTo>
                      <a:pt x="131" y="96"/>
                      <a:pt x="123" y="87"/>
                      <a:pt x="112" y="87"/>
                    </a:cubicBezTo>
                    <a:cubicBezTo>
                      <a:pt x="106" y="87"/>
                      <a:pt x="101" y="90"/>
                      <a:pt x="97" y="95"/>
                    </a:cubicBezTo>
                    <a:cubicBezTo>
                      <a:pt x="97" y="96"/>
                      <a:pt x="97" y="96"/>
                      <a:pt x="97" y="96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64"/>
                      <a:pt x="38" y="63"/>
                      <a:pt x="38" y="62"/>
                    </a:cubicBezTo>
                    <a:cubicBezTo>
                      <a:pt x="38" y="62"/>
                      <a:pt x="38" y="61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101" y="34"/>
                      <a:pt x="106" y="37"/>
                      <a:pt x="112" y="37"/>
                    </a:cubicBezTo>
                    <a:cubicBezTo>
                      <a:pt x="123" y="37"/>
                      <a:pt x="131" y="29"/>
                      <a:pt x="131" y="18"/>
                    </a:cubicBezTo>
                    <a:cubicBezTo>
                      <a:pt x="131" y="8"/>
                      <a:pt x="123" y="0"/>
                      <a:pt x="112" y="0"/>
                    </a:cubicBezTo>
                    <a:cubicBezTo>
                      <a:pt x="102" y="0"/>
                      <a:pt x="94" y="8"/>
                      <a:pt x="94" y="18"/>
                    </a:cubicBezTo>
                    <a:cubicBezTo>
                      <a:pt x="94" y="19"/>
                      <a:pt x="94" y="20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1" y="47"/>
                      <a:pt x="25" y="44"/>
                      <a:pt x="19" y="44"/>
                    </a:cubicBezTo>
                    <a:cubicBezTo>
                      <a:pt x="9" y="44"/>
                      <a:pt x="0" y="52"/>
                      <a:pt x="0" y="62"/>
                    </a:cubicBezTo>
                    <a:cubicBezTo>
                      <a:pt x="0" y="73"/>
                      <a:pt x="9" y="81"/>
                      <a:pt x="19" y="81"/>
                    </a:cubicBezTo>
                    <a:cubicBezTo>
                      <a:pt x="25" y="81"/>
                      <a:pt x="31" y="78"/>
                      <a:pt x="34" y="73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94" y="104"/>
                      <a:pt x="94" y="104"/>
                      <a:pt x="94" y="104"/>
                    </a:cubicBezTo>
                    <a:cubicBezTo>
                      <a:pt x="94" y="104"/>
                      <a:pt x="94" y="104"/>
                      <a:pt x="94" y="104"/>
                    </a:cubicBezTo>
                    <a:cubicBezTo>
                      <a:pt x="94" y="105"/>
                      <a:pt x="94" y="106"/>
                      <a:pt x="94" y="106"/>
                    </a:cubicBezTo>
                    <a:close/>
                    <a:moveTo>
                      <a:pt x="112" y="96"/>
                    </a:moveTo>
                    <a:cubicBezTo>
                      <a:pt x="118" y="96"/>
                      <a:pt x="123" y="100"/>
                      <a:pt x="123" y="106"/>
                    </a:cubicBezTo>
                    <a:cubicBezTo>
                      <a:pt x="123" y="112"/>
                      <a:pt x="118" y="117"/>
                      <a:pt x="112" y="117"/>
                    </a:cubicBezTo>
                    <a:cubicBezTo>
                      <a:pt x="107" y="117"/>
                      <a:pt x="102" y="112"/>
                      <a:pt x="102" y="106"/>
                    </a:cubicBezTo>
                    <a:cubicBezTo>
                      <a:pt x="102" y="100"/>
                      <a:pt x="107" y="96"/>
                      <a:pt x="112" y="96"/>
                    </a:cubicBezTo>
                    <a:close/>
                    <a:moveTo>
                      <a:pt x="112" y="8"/>
                    </a:moveTo>
                    <a:cubicBezTo>
                      <a:pt x="118" y="8"/>
                      <a:pt x="123" y="13"/>
                      <a:pt x="123" y="18"/>
                    </a:cubicBezTo>
                    <a:cubicBezTo>
                      <a:pt x="123" y="24"/>
                      <a:pt x="118" y="29"/>
                      <a:pt x="112" y="29"/>
                    </a:cubicBezTo>
                    <a:cubicBezTo>
                      <a:pt x="107" y="29"/>
                      <a:pt x="102" y="24"/>
                      <a:pt x="102" y="18"/>
                    </a:cubicBezTo>
                    <a:cubicBezTo>
                      <a:pt x="102" y="13"/>
                      <a:pt x="107" y="8"/>
                      <a:pt x="112" y="8"/>
                    </a:cubicBezTo>
                    <a:close/>
                    <a:moveTo>
                      <a:pt x="19" y="73"/>
                    </a:moveTo>
                    <a:cubicBezTo>
                      <a:pt x="13" y="73"/>
                      <a:pt x="9" y="68"/>
                      <a:pt x="9" y="62"/>
                    </a:cubicBezTo>
                    <a:cubicBezTo>
                      <a:pt x="9" y="57"/>
                      <a:pt x="13" y="52"/>
                      <a:pt x="19" y="52"/>
                    </a:cubicBezTo>
                    <a:cubicBezTo>
                      <a:pt x="25" y="52"/>
                      <a:pt x="30" y="57"/>
                      <a:pt x="30" y="62"/>
                    </a:cubicBezTo>
                    <a:cubicBezTo>
                      <a:pt x="30" y="68"/>
                      <a:pt x="25" y="73"/>
                      <a:pt x="19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9" name="Google Shape;739;p35"/>
            <p:cNvSpPr txBox="1"/>
            <p:nvPr/>
          </p:nvSpPr>
          <p:spPr>
            <a:xfrm>
              <a:off x="1264300" y="4644017"/>
              <a:ext cx="360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Informatie verzamelen via GitHub!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0" name="Google Shape;740;p3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F8875C-5068-D147-502C-57618380A87F}"/>
              </a:ext>
            </a:extLst>
          </p:cNvPr>
          <p:cNvGrpSpPr/>
          <p:nvPr/>
        </p:nvGrpSpPr>
        <p:grpSpPr>
          <a:xfrm>
            <a:off x="689398" y="3433116"/>
            <a:ext cx="7194762" cy="584735"/>
            <a:chOff x="625230" y="3806881"/>
            <a:chExt cx="7194762" cy="584735"/>
          </a:xfrm>
        </p:grpSpPr>
        <p:grpSp>
          <p:nvGrpSpPr>
            <p:cNvPr id="5" name="Google Shape;718;p35">
              <a:extLst>
                <a:ext uri="{FF2B5EF4-FFF2-40B4-BE49-F238E27FC236}">
                  <a16:creationId xmlns:a16="http://schemas.microsoft.com/office/drawing/2014/main" id="{45135834-5760-E07A-EE45-B4005D1919C9}"/>
                </a:ext>
              </a:extLst>
            </p:cNvPr>
            <p:cNvGrpSpPr/>
            <p:nvPr/>
          </p:nvGrpSpPr>
          <p:grpSpPr>
            <a:xfrm>
              <a:off x="625230" y="3860100"/>
              <a:ext cx="478299" cy="478299"/>
              <a:chOff x="4640263" y="1219200"/>
              <a:chExt cx="123825" cy="123825"/>
            </a:xfrm>
          </p:grpSpPr>
          <p:sp>
            <p:nvSpPr>
              <p:cNvPr id="6" name="Google Shape;719;p35">
                <a:extLst>
                  <a:ext uri="{FF2B5EF4-FFF2-40B4-BE49-F238E27FC236}">
                    <a16:creationId xmlns:a16="http://schemas.microsoft.com/office/drawing/2014/main" id="{B7FFB3A8-5AE8-FDE0-827A-F8A16E74D35F}"/>
                  </a:ext>
                </a:extLst>
              </p:cNvPr>
              <p:cNvSpPr/>
              <p:nvPr/>
            </p:nvSpPr>
            <p:spPr>
              <a:xfrm>
                <a:off x="4673600" y="1285875"/>
                <a:ext cx="22225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00" extrusionOk="0">
                    <a:moveTo>
                      <a:pt x="43" y="5"/>
                    </a:moveTo>
                    <a:cubicBezTo>
                      <a:pt x="17" y="11"/>
                      <a:pt x="0" y="37"/>
                      <a:pt x="6" y="63"/>
                    </a:cubicBezTo>
                    <a:cubicBezTo>
                      <a:pt x="9" y="75"/>
                      <a:pt x="16" y="86"/>
                      <a:pt x="27" y="93"/>
                    </a:cubicBezTo>
                    <a:cubicBezTo>
                      <a:pt x="35" y="98"/>
                      <a:pt x="44" y="100"/>
                      <a:pt x="53" y="100"/>
                    </a:cubicBezTo>
                    <a:cubicBezTo>
                      <a:pt x="57" y="100"/>
                      <a:pt x="60" y="100"/>
                      <a:pt x="63" y="99"/>
                    </a:cubicBezTo>
                    <a:cubicBezTo>
                      <a:pt x="89" y="94"/>
                      <a:pt x="106" y="68"/>
                      <a:pt x="100" y="42"/>
                    </a:cubicBezTo>
                    <a:cubicBezTo>
                      <a:pt x="94" y="16"/>
                      <a:pt x="69" y="0"/>
                      <a:pt x="43" y="5"/>
                    </a:cubicBezTo>
                    <a:close/>
                    <a:moveTo>
                      <a:pt x="73" y="65"/>
                    </a:moveTo>
                    <a:cubicBezTo>
                      <a:pt x="70" y="71"/>
                      <a:pt x="64" y="74"/>
                      <a:pt x="58" y="76"/>
                    </a:cubicBezTo>
                    <a:cubicBezTo>
                      <a:pt x="52" y="77"/>
                      <a:pt x="46" y="76"/>
                      <a:pt x="40" y="72"/>
                    </a:cubicBezTo>
                    <a:cubicBezTo>
                      <a:pt x="35" y="69"/>
                      <a:pt x="31" y="64"/>
                      <a:pt x="30" y="57"/>
                    </a:cubicBezTo>
                    <a:cubicBezTo>
                      <a:pt x="27" y="45"/>
                      <a:pt x="35" y="32"/>
                      <a:pt x="48" y="29"/>
                    </a:cubicBezTo>
                    <a:cubicBezTo>
                      <a:pt x="54" y="28"/>
                      <a:pt x="61" y="29"/>
                      <a:pt x="66" y="32"/>
                    </a:cubicBezTo>
                    <a:cubicBezTo>
                      <a:pt x="71" y="36"/>
                      <a:pt x="75" y="41"/>
                      <a:pt x="76" y="47"/>
                    </a:cubicBezTo>
                    <a:cubicBezTo>
                      <a:pt x="78" y="53"/>
                      <a:pt x="77" y="60"/>
                      <a:pt x="73" y="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" name="Google Shape;720;p35">
                <a:extLst>
                  <a:ext uri="{FF2B5EF4-FFF2-40B4-BE49-F238E27FC236}">
                    <a16:creationId xmlns:a16="http://schemas.microsoft.com/office/drawing/2014/main" id="{731C3A81-50E8-E1C4-5DDD-9C53A2BEC17C}"/>
                  </a:ext>
                </a:extLst>
              </p:cNvPr>
              <p:cNvSpPr/>
              <p:nvPr/>
            </p:nvSpPr>
            <p:spPr>
              <a:xfrm>
                <a:off x="4652963" y="1265238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04" extrusionOk="0">
                    <a:moveTo>
                      <a:pt x="304" y="158"/>
                    </a:moveTo>
                    <a:cubicBezTo>
                      <a:pt x="288" y="83"/>
                      <a:pt x="288" y="83"/>
                      <a:pt x="288" y="83"/>
                    </a:cubicBezTo>
                    <a:cubicBezTo>
                      <a:pt x="250" y="82"/>
                      <a:pt x="250" y="82"/>
                      <a:pt x="250" y="82"/>
                    </a:cubicBezTo>
                    <a:cubicBezTo>
                      <a:pt x="244" y="75"/>
                      <a:pt x="238" y="68"/>
                      <a:pt x="231" y="62"/>
                    </a:cubicBezTo>
                    <a:cubicBezTo>
                      <a:pt x="233" y="24"/>
                      <a:pt x="233" y="24"/>
                      <a:pt x="233" y="2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40" y="33"/>
                      <a:pt x="140" y="33"/>
                      <a:pt x="140" y="33"/>
                    </a:cubicBezTo>
                    <a:cubicBezTo>
                      <a:pt x="135" y="33"/>
                      <a:pt x="131" y="34"/>
                      <a:pt x="126" y="35"/>
                    </a:cubicBezTo>
                    <a:cubicBezTo>
                      <a:pt x="122" y="36"/>
                      <a:pt x="118" y="37"/>
                      <a:pt x="113" y="39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39" y="112"/>
                      <a:pt x="36" y="121"/>
                      <a:pt x="34" y="129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17" y="221"/>
                      <a:pt x="17" y="221"/>
                      <a:pt x="17" y="221"/>
                    </a:cubicBezTo>
                    <a:cubicBezTo>
                      <a:pt x="55" y="222"/>
                      <a:pt x="55" y="222"/>
                      <a:pt x="55" y="222"/>
                    </a:cubicBezTo>
                    <a:cubicBezTo>
                      <a:pt x="60" y="230"/>
                      <a:pt x="66" y="237"/>
                      <a:pt x="73" y="243"/>
                    </a:cubicBezTo>
                    <a:cubicBezTo>
                      <a:pt x="71" y="281"/>
                      <a:pt x="71" y="281"/>
                      <a:pt x="71" y="281"/>
                    </a:cubicBezTo>
                    <a:cubicBezTo>
                      <a:pt x="144" y="304"/>
                      <a:pt x="144" y="304"/>
                      <a:pt x="144" y="304"/>
                    </a:cubicBezTo>
                    <a:cubicBezTo>
                      <a:pt x="164" y="272"/>
                      <a:pt x="164" y="272"/>
                      <a:pt x="164" y="272"/>
                    </a:cubicBezTo>
                    <a:cubicBezTo>
                      <a:pt x="169" y="271"/>
                      <a:pt x="174" y="270"/>
                      <a:pt x="178" y="270"/>
                    </a:cubicBezTo>
                    <a:cubicBezTo>
                      <a:pt x="182" y="269"/>
                      <a:pt x="186" y="267"/>
                      <a:pt x="191" y="266"/>
                    </a:cubicBezTo>
                    <a:cubicBezTo>
                      <a:pt x="223" y="287"/>
                      <a:pt x="223" y="287"/>
                      <a:pt x="223" y="287"/>
                    </a:cubicBezTo>
                    <a:cubicBezTo>
                      <a:pt x="280" y="235"/>
                      <a:pt x="280" y="235"/>
                      <a:pt x="280" y="235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5" y="193"/>
                      <a:pt x="268" y="184"/>
                      <a:pt x="270" y="175"/>
                    </a:cubicBezTo>
                    <a:lnTo>
                      <a:pt x="304" y="158"/>
                    </a:lnTo>
                    <a:close/>
                    <a:moveTo>
                      <a:pt x="248" y="159"/>
                    </a:move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5" y="177"/>
                      <a:pt x="243" y="185"/>
                      <a:pt x="239" y="193"/>
                    </a:cubicBezTo>
                    <a:cubicBezTo>
                      <a:pt x="234" y="202"/>
                      <a:pt x="234" y="202"/>
                      <a:pt x="234" y="202"/>
                    </a:cubicBezTo>
                    <a:cubicBezTo>
                      <a:pt x="249" y="230"/>
                      <a:pt x="249" y="230"/>
                      <a:pt x="249" y="230"/>
                    </a:cubicBezTo>
                    <a:cubicBezTo>
                      <a:pt x="221" y="256"/>
                      <a:pt x="221" y="256"/>
                      <a:pt x="221" y="256"/>
                    </a:cubicBezTo>
                    <a:cubicBezTo>
                      <a:pt x="194" y="239"/>
                      <a:pt x="194" y="239"/>
                      <a:pt x="194" y="239"/>
                    </a:cubicBezTo>
                    <a:cubicBezTo>
                      <a:pt x="184" y="242"/>
                      <a:pt x="184" y="242"/>
                      <a:pt x="184" y="242"/>
                    </a:cubicBezTo>
                    <a:cubicBezTo>
                      <a:pt x="180" y="244"/>
                      <a:pt x="176" y="245"/>
                      <a:pt x="173" y="246"/>
                    </a:cubicBezTo>
                    <a:cubicBezTo>
                      <a:pt x="169" y="247"/>
                      <a:pt x="165" y="247"/>
                      <a:pt x="161" y="248"/>
                    </a:cubicBezTo>
                    <a:cubicBezTo>
                      <a:pt x="150" y="249"/>
                      <a:pt x="150" y="249"/>
                      <a:pt x="150" y="249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96" y="264"/>
                      <a:pt x="96" y="264"/>
                      <a:pt x="96" y="264"/>
                    </a:cubicBezTo>
                    <a:cubicBezTo>
                      <a:pt x="98" y="232"/>
                      <a:pt x="98" y="232"/>
                      <a:pt x="98" y="232"/>
                    </a:cubicBezTo>
                    <a:cubicBezTo>
                      <a:pt x="90" y="225"/>
                      <a:pt x="90" y="225"/>
                      <a:pt x="90" y="225"/>
                    </a:cubicBezTo>
                    <a:cubicBezTo>
                      <a:pt x="84" y="220"/>
                      <a:pt x="78" y="214"/>
                      <a:pt x="74" y="207"/>
                    </a:cubicBezTo>
                    <a:cubicBezTo>
                      <a:pt x="68" y="199"/>
                      <a:pt x="68" y="199"/>
                      <a:pt x="68" y="199"/>
                    </a:cubicBezTo>
                    <a:cubicBezTo>
                      <a:pt x="36" y="198"/>
                      <a:pt x="36" y="198"/>
                      <a:pt x="36" y="198"/>
                    </a:cubicBezTo>
                    <a:cubicBezTo>
                      <a:pt x="28" y="160"/>
                      <a:pt x="28" y="160"/>
                      <a:pt x="28" y="160"/>
                    </a:cubicBezTo>
                    <a:cubicBezTo>
                      <a:pt x="56" y="146"/>
                      <a:pt x="56" y="146"/>
                      <a:pt x="56" y="146"/>
                    </a:cubicBezTo>
                    <a:cubicBezTo>
                      <a:pt x="58" y="135"/>
                      <a:pt x="58" y="135"/>
                      <a:pt x="58" y="135"/>
                    </a:cubicBezTo>
                    <a:cubicBezTo>
                      <a:pt x="59" y="127"/>
                      <a:pt x="62" y="120"/>
                      <a:pt x="65" y="112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110" y="66"/>
                      <a:pt x="110" y="66"/>
                      <a:pt x="110" y="66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24" y="61"/>
                      <a:pt x="128" y="59"/>
                      <a:pt x="132" y="59"/>
                    </a:cubicBezTo>
                    <a:cubicBezTo>
                      <a:pt x="135" y="58"/>
                      <a:pt x="139" y="57"/>
                      <a:pt x="144" y="57"/>
                    </a:cubicBezTo>
                    <a:cubicBezTo>
                      <a:pt x="154" y="56"/>
                      <a:pt x="154" y="56"/>
                      <a:pt x="154" y="56"/>
                    </a:cubicBezTo>
                    <a:cubicBezTo>
                      <a:pt x="171" y="29"/>
                      <a:pt x="171" y="29"/>
                      <a:pt x="171" y="29"/>
                    </a:cubicBezTo>
                    <a:cubicBezTo>
                      <a:pt x="208" y="41"/>
                      <a:pt x="208" y="41"/>
                      <a:pt x="208" y="41"/>
                    </a:cubicBezTo>
                    <a:cubicBezTo>
                      <a:pt x="206" y="72"/>
                      <a:pt x="206" y="72"/>
                      <a:pt x="206" y="72"/>
                    </a:cubicBezTo>
                    <a:cubicBezTo>
                      <a:pt x="214" y="79"/>
                      <a:pt x="214" y="79"/>
                      <a:pt x="214" y="79"/>
                    </a:cubicBezTo>
                    <a:cubicBezTo>
                      <a:pt x="221" y="85"/>
                      <a:pt x="226" y="91"/>
                      <a:pt x="231" y="97"/>
                    </a:cubicBezTo>
                    <a:cubicBezTo>
                      <a:pt x="237" y="106"/>
                      <a:pt x="237" y="106"/>
                      <a:pt x="237" y="106"/>
                    </a:cubicBezTo>
                    <a:cubicBezTo>
                      <a:pt x="268" y="107"/>
                      <a:pt x="268" y="107"/>
                      <a:pt x="268" y="107"/>
                    </a:cubicBezTo>
                    <a:cubicBezTo>
                      <a:pt x="276" y="145"/>
                      <a:pt x="276" y="145"/>
                      <a:pt x="276" y="145"/>
                    </a:cubicBezTo>
                    <a:lnTo>
                      <a:pt x="248" y="1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721;p35">
                <a:extLst>
                  <a:ext uri="{FF2B5EF4-FFF2-40B4-BE49-F238E27FC236}">
                    <a16:creationId xmlns:a16="http://schemas.microsoft.com/office/drawing/2014/main" id="{3C6479AC-E1A1-844F-ECF5-98087B17C422}"/>
                  </a:ext>
                </a:extLst>
              </p:cNvPr>
              <p:cNvSpPr/>
              <p:nvPr/>
            </p:nvSpPr>
            <p:spPr>
              <a:xfrm>
                <a:off x="4703763" y="1233488"/>
                <a:ext cx="476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00" y="101"/>
                    </a:moveTo>
                    <a:cubicBezTo>
                      <a:pt x="200" y="98"/>
                      <a:pt x="199" y="95"/>
                      <a:pt x="199" y="92"/>
                    </a:cubicBezTo>
                    <a:cubicBezTo>
                      <a:pt x="198" y="90"/>
                      <a:pt x="197" y="87"/>
                      <a:pt x="196" y="84"/>
                    </a:cubicBezTo>
                    <a:cubicBezTo>
                      <a:pt x="212" y="61"/>
                      <a:pt x="212" y="61"/>
                      <a:pt x="212" y="61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1" y="28"/>
                      <a:pt x="136" y="26"/>
                      <a:pt x="131" y="25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4" y="44"/>
                      <a:pt x="50" y="48"/>
                      <a:pt x="46" y="52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4" y="125"/>
                      <a:pt x="25" y="128"/>
                      <a:pt x="25" y="130"/>
                    </a:cubicBezTo>
                    <a:cubicBezTo>
                      <a:pt x="26" y="133"/>
                      <a:pt x="27" y="136"/>
                      <a:pt x="28" y="139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53" y="206"/>
                      <a:pt x="53" y="206"/>
                      <a:pt x="53" y="206"/>
                    </a:cubicBezTo>
                    <a:cubicBezTo>
                      <a:pt x="77" y="193"/>
                      <a:pt x="77" y="193"/>
                      <a:pt x="77" y="193"/>
                    </a:cubicBezTo>
                    <a:cubicBezTo>
                      <a:pt x="83" y="195"/>
                      <a:pt x="88" y="197"/>
                      <a:pt x="93" y="198"/>
                    </a:cubicBezTo>
                    <a:cubicBezTo>
                      <a:pt x="106" y="223"/>
                      <a:pt x="106" y="223"/>
                      <a:pt x="106" y="223"/>
                    </a:cubicBezTo>
                    <a:cubicBezTo>
                      <a:pt x="165" y="210"/>
                      <a:pt x="165" y="210"/>
                      <a:pt x="165" y="210"/>
                    </a:cubicBezTo>
                    <a:cubicBezTo>
                      <a:pt x="165" y="182"/>
                      <a:pt x="165" y="182"/>
                      <a:pt x="165" y="182"/>
                    </a:cubicBezTo>
                    <a:cubicBezTo>
                      <a:pt x="170" y="179"/>
                      <a:pt x="174" y="175"/>
                      <a:pt x="178" y="171"/>
                    </a:cubicBezTo>
                    <a:cubicBezTo>
                      <a:pt x="206" y="173"/>
                      <a:pt x="206" y="173"/>
                      <a:pt x="206" y="173"/>
                    </a:cubicBezTo>
                    <a:cubicBezTo>
                      <a:pt x="224" y="115"/>
                      <a:pt x="224" y="115"/>
                      <a:pt x="224" y="115"/>
                    </a:cubicBezTo>
                    <a:lnTo>
                      <a:pt x="200" y="101"/>
                    </a:lnTo>
                    <a:close/>
                    <a:moveTo>
                      <a:pt x="55" y="142"/>
                    </a:moveTo>
                    <a:cubicBezTo>
                      <a:pt x="52" y="133"/>
                      <a:pt x="52" y="133"/>
                      <a:pt x="52" y="133"/>
                    </a:cubicBezTo>
                    <a:cubicBezTo>
                      <a:pt x="51" y="130"/>
                      <a:pt x="50" y="128"/>
                      <a:pt x="49" y="125"/>
                    </a:cubicBezTo>
                    <a:cubicBezTo>
                      <a:pt x="49" y="123"/>
                      <a:pt x="49" y="120"/>
                      <a:pt x="48" y="117"/>
                    </a:cubicBezTo>
                    <a:cubicBezTo>
                      <a:pt x="47" y="108"/>
                      <a:pt x="47" y="108"/>
                      <a:pt x="47" y="10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7" y="66"/>
                      <a:pt x="71" y="62"/>
                      <a:pt x="75" y="59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14" y="47"/>
                      <a:pt x="114" y="47"/>
                      <a:pt x="114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9" y="49"/>
                      <a:pt x="134" y="51"/>
                      <a:pt x="139" y="54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81" y="63"/>
                      <a:pt x="181" y="63"/>
                      <a:pt x="181" y="63"/>
                    </a:cubicBezTo>
                    <a:cubicBezTo>
                      <a:pt x="169" y="81"/>
                      <a:pt x="169" y="81"/>
                      <a:pt x="169" y="81"/>
                    </a:cubicBezTo>
                    <a:cubicBezTo>
                      <a:pt x="172" y="90"/>
                      <a:pt x="172" y="90"/>
                      <a:pt x="172" y="90"/>
                    </a:cubicBezTo>
                    <a:cubicBezTo>
                      <a:pt x="173" y="93"/>
                      <a:pt x="174" y="95"/>
                      <a:pt x="175" y="98"/>
                    </a:cubicBezTo>
                    <a:cubicBezTo>
                      <a:pt x="175" y="100"/>
                      <a:pt x="175" y="103"/>
                      <a:pt x="176" y="106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195" y="126"/>
                      <a:pt x="195" y="126"/>
                      <a:pt x="195" y="126"/>
                    </a:cubicBezTo>
                    <a:cubicBezTo>
                      <a:pt x="188" y="147"/>
                      <a:pt x="188" y="147"/>
                      <a:pt x="188" y="147"/>
                    </a:cubicBezTo>
                    <a:cubicBezTo>
                      <a:pt x="167" y="146"/>
                      <a:pt x="167" y="146"/>
                      <a:pt x="167" y="146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57" y="157"/>
                      <a:pt x="153" y="161"/>
                      <a:pt x="149" y="164"/>
                    </a:cubicBezTo>
                    <a:cubicBezTo>
                      <a:pt x="141" y="169"/>
                      <a:pt x="141" y="169"/>
                      <a:pt x="141" y="169"/>
                    </a:cubicBezTo>
                    <a:cubicBezTo>
                      <a:pt x="140" y="190"/>
                      <a:pt x="140" y="190"/>
                      <a:pt x="140" y="190"/>
                    </a:cubicBezTo>
                    <a:cubicBezTo>
                      <a:pt x="119" y="195"/>
                      <a:pt x="119" y="195"/>
                      <a:pt x="119" y="195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01" y="174"/>
                      <a:pt x="101" y="174"/>
                      <a:pt x="101" y="174"/>
                    </a:cubicBezTo>
                    <a:cubicBezTo>
                      <a:pt x="95" y="174"/>
                      <a:pt x="90" y="172"/>
                      <a:pt x="85" y="169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58" y="176"/>
                      <a:pt x="58" y="176"/>
                      <a:pt x="58" y="176"/>
                    </a:cubicBezTo>
                    <a:cubicBezTo>
                      <a:pt x="43" y="160"/>
                      <a:pt x="43" y="160"/>
                      <a:pt x="43" y="160"/>
                    </a:cubicBezTo>
                    <a:lnTo>
                      <a:pt x="55" y="14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722;p35">
                <a:extLst>
                  <a:ext uri="{FF2B5EF4-FFF2-40B4-BE49-F238E27FC236}">
                    <a16:creationId xmlns:a16="http://schemas.microsoft.com/office/drawing/2014/main" id="{B773CFEB-C789-C9C7-6B5B-77093CEBC999}"/>
                  </a:ext>
                </a:extLst>
              </p:cNvPr>
              <p:cNvSpPr/>
              <p:nvPr/>
            </p:nvSpPr>
            <p:spPr>
              <a:xfrm>
                <a:off x="4719638" y="1249363"/>
                <a:ext cx="17463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79" extrusionOk="0">
                    <a:moveTo>
                      <a:pt x="19" y="73"/>
                    </a:moveTo>
                    <a:cubicBezTo>
                      <a:pt x="25" y="77"/>
                      <a:pt x="32" y="79"/>
                      <a:pt x="39" y="79"/>
                    </a:cubicBezTo>
                    <a:cubicBezTo>
                      <a:pt x="42" y="79"/>
                      <a:pt x="44" y="79"/>
                      <a:pt x="47" y="78"/>
                    </a:cubicBezTo>
                    <a:cubicBezTo>
                      <a:pt x="67" y="74"/>
                      <a:pt x="80" y="54"/>
                      <a:pt x="76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1" y="13"/>
                      <a:pt x="51" y="0"/>
                      <a:pt x="31" y="5"/>
                    </a:cubicBezTo>
                    <a:cubicBezTo>
                      <a:pt x="21" y="7"/>
                      <a:pt x="13" y="13"/>
                      <a:pt x="7" y="21"/>
                    </a:cubicBezTo>
                    <a:cubicBezTo>
                      <a:pt x="2" y="30"/>
                      <a:pt x="0" y="40"/>
                      <a:pt x="2" y="50"/>
                    </a:cubicBezTo>
                    <a:cubicBezTo>
                      <a:pt x="4" y="59"/>
                      <a:pt x="10" y="68"/>
                      <a:pt x="19" y="73"/>
                    </a:cubicBezTo>
                    <a:close/>
                    <a:moveTo>
                      <a:pt x="28" y="34"/>
                    </a:moveTo>
                    <a:cubicBezTo>
                      <a:pt x="30" y="31"/>
                      <a:pt x="33" y="29"/>
                      <a:pt x="36" y="29"/>
                    </a:cubicBezTo>
                    <a:cubicBezTo>
                      <a:pt x="37" y="28"/>
                      <a:pt x="38" y="28"/>
                      <a:pt x="39" y="28"/>
                    </a:cubicBezTo>
                    <a:cubicBezTo>
                      <a:pt x="45" y="28"/>
                      <a:pt x="50" y="33"/>
                      <a:pt x="52" y="39"/>
                    </a:cubicBezTo>
                    <a:cubicBezTo>
                      <a:pt x="53" y="42"/>
                      <a:pt x="52" y="46"/>
                      <a:pt x="50" y="49"/>
                    </a:cubicBezTo>
                    <a:cubicBezTo>
                      <a:pt x="48" y="51"/>
                      <a:pt x="45" y="54"/>
                      <a:pt x="42" y="54"/>
                    </a:cubicBezTo>
                    <a:cubicBezTo>
                      <a:pt x="35" y="56"/>
                      <a:pt x="28" y="51"/>
                      <a:pt x="26" y="44"/>
                    </a:cubicBezTo>
                    <a:cubicBezTo>
                      <a:pt x="25" y="41"/>
                      <a:pt x="26" y="37"/>
                      <a:pt x="28" y="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723;p35">
                <a:extLst>
                  <a:ext uri="{FF2B5EF4-FFF2-40B4-BE49-F238E27FC236}">
                    <a16:creationId xmlns:a16="http://schemas.microsoft.com/office/drawing/2014/main" id="{46D72647-E749-1856-E9B0-96C43C4867B2}"/>
                  </a:ext>
                </a:extLst>
              </p:cNvPr>
              <p:cNvSpPr/>
              <p:nvPr/>
            </p:nvSpPr>
            <p:spPr>
              <a:xfrm>
                <a:off x="4640263" y="1219200"/>
                <a:ext cx="1238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78" h="78" extrusionOk="0">
                    <a:moveTo>
                      <a:pt x="0" y="0"/>
                    </a:moveTo>
                    <a:lnTo>
                      <a:pt x="0" y="78"/>
                    </a:lnTo>
                    <a:lnTo>
                      <a:pt x="78" y="78"/>
                    </a:lnTo>
                    <a:lnTo>
                      <a:pt x="78" y="0"/>
                    </a:lnTo>
                    <a:lnTo>
                      <a:pt x="0" y="0"/>
                    </a:lnTo>
                    <a:close/>
                    <a:moveTo>
                      <a:pt x="74" y="74"/>
                    </a:moveTo>
                    <a:lnTo>
                      <a:pt x="4" y="74"/>
                    </a:lnTo>
                    <a:lnTo>
                      <a:pt x="4" y="3"/>
                    </a:lnTo>
                    <a:lnTo>
                      <a:pt x="74" y="3"/>
                    </a:lnTo>
                    <a:lnTo>
                      <a:pt x="74" y="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" name="Google Shape;736;p35">
              <a:extLst>
                <a:ext uri="{FF2B5EF4-FFF2-40B4-BE49-F238E27FC236}">
                  <a16:creationId xmlns:a16="http://schemas.microsoft.com/office/drawing/2014/main" id="{8D4C99D1-D6E8-B12B-6216-68F72BBF7C42}"/>
                </a:ext>
              </a:extLst>
            </p:cNvPr>
            <p:cNvSpPr txBox="1"/>
            <p:nvPr/>
          </p:nvSpPr>
          <p:spPr>
            <a:xfrm>
              <a:off x="1267626" y="3806881"/>
              <a:ext cx="6552366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Opstellen</a:t>
              </a:r>
              <a:r>
                <a:rPr lang="en-GB" sz="16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van </a:t>
              </a:r>
              <a:r>
                <a:rPr lang="en-GB" sz="1600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eerste</a:t>
              </a:r>
              <a:r>
                <a:rPr lang="en-GB" sz="16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sneuvelmodel</a:t>
              </a:r>
              <a:r>
                <a:rPr lang="en-GB" sz="16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 basis van de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gecapteerde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concepten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</a:t>
              </a:r>
              <a:r>
                <a:rPr lang="en-GB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use cases van de business </a:t>
              </a:r>
              <a:r>
                <a:rPr lang="en-GB" sz="1600" b="0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werkgroep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a15db3b28_0_3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fa15db3b28_0_3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fa15db3b28_0_3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</a:t>
            </a:r>
            <a:r>
              <a:rPr lang="en-GB" sz="3700" b="1"/>
              <a:t>-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en-GB" sz="3700" b="1"/>
              <a:t>-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wie?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fa15db3b28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Google Shape;1050;p34"/>
          <p:cNvCxnSpPr>
            <a:cxnSpLocks/>
          </p:cNvCxnSpPr>
          <p:nvPr/>
        </p:nvCxnSpPr>
        <p:spPr>
          <a:xfrm>
            <a:off x="4875759" y="3451483"/>
            <a:ext cx="0" cy="142811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1" name="Google Shape;1051;p34"/>
          <p:cNvCxnSpPr/>
          <p:nvPr/>
        </p:nvCxnSpPr>
        <p:spPr>
          <a:xfrm>
            <a:off x="5404328" y="2800661"/>
            <a:ext cx="1500" cy="4875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2" name="Google Shape;1052;p34"/>
          <p:cNvCxnSpPr/>
          <p:nvPr/>
        </p:nvCxnSpPr>
        <p:spPr>
          <a:xfrm>
            <a:off x="8203254" y="2791361"/>
            <a:ext cx="1500" cy="5061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3" name="Google Shape;1053;p34"/>
          <p:cNvCxnSpPr>
            <a:cxnSpLocks/>
          </p:cNvCxnSpPr>
          <p:nvPr/>
        </p:nvCxnSpPr>
        <p:spPr>
          <a:xfrm>
            <a:off x="4191561" y="2808312"/>
            <a:ext cx="0" cy="259685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54" name="Google Shape;1054;p3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-GB" sz="32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tijdslijn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p34"/>
          <p:cNvCxnSpPr>
            <a:cxnSpLocks/>
          </p:cNvCxnSpPr>
          <p:nvPr/>
        </p:nvCxnSpPr>
        <p:spPr>
          <a:xfrm>
            <a:off x="3207123" y="2820034"/>
            <a:ext cx="0" cy="262718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6" name="Google Shape;1056;p34"/>
          <p:cNvCxnSpPr>
            <a:cxnSpLocks/>
          </p:cNvCxnSpPr>
          <p:nvPr/>
        </p:nvCxnSpPr>
        <p:spPr>
          <a:xfrm>
            <a:off x="4077242" y="3369894"/>
            <a:ext cx="0" cy="214624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7" name="Google Shape;1057;p34"/>
          <p:cNvCxnSpPr/>
          <p:nvPr/>
        </p:nvCxnSpPr>
        <p:spPr>
          <a:xfrm>
            <a:off x="2495576" y="3369894"/>
            <a:ext cx="0" cy="2244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9" name="Google Shape;1059;p34"/>
          <p:cNvCxnSpPr/>
          <p:nvPr/>
        </p:nvCxnSpPr>
        <p:spPr>
          <a:xfrm>
            <a:off x="1605719" y="2808312"/>
            <a:ext cx="900" cy="371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60" name="Google Shape;1060;p34"/>
          <p:cNvSpPr txBox="1"/>
          <p:nvPr/>
        </p:nvSpPr>
        <p:spPr>
          <a:xfrm>
            <a:off x="1406087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4"/>
          <p:cNvSpPr txBox="1"/>
          <p:nvPr/>
        </p:nvSpPr>
        <p:spPr>
          <a:xfrm>
            <a:off x="2129446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4"/>
          <p:cNvSpPr txBox="1"/>
          <p:nvPr/>
        </p:nvSpPr>
        <p:spPr>
          <a:xfrm>
            <a:off x="2852816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4"/>
          <p:cNvSpPr txBox="1"/>
          <p:nvPr/>
        </p:nvSpPr>
        <p:spPr>
          <a:xfrm>
            <a:off x="3576167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34"/>
          <p:cNvSpPr txBox="1"/>
          <p:nvPr/>
        </p:nvSpPr>
        <p:spPr>
          <a:xfrm>
            <a:off x="4299527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34"/>
          <p:cNvSpPr txBox="1"/>
          <p:nvPr/>
        </p:nvSpPr>
        <p:spPr>
          <a:xfrm>
            <a:off x="4999340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juli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4"/>
          <p:cNvSpPr txBox="1"/>
          <p:nvPr/>
        </p:nvSpPr>
        <p:spPr>
          <a:xfrm>
            <a:off x="5722699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augustus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34"/>
          <p:cNvSpPr txBox="1"/>
          <p:nvPr/>
        </p:nvSpPr>
        <p:spPr>
          <a:xfrm>
            <a:off x="1114010" y="2488740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Kick-Off </a:t>
            </a:r>
            <a:endParaRPr sz="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34"/>
          <p:cNvSpPr txBox="1"/>
          <p:nvPr/>
        </p:nvSpPr>
        <p:spPr>
          <a:xfrm>
            <a:off x="2630613" y="2257125"/>
            <a:ext cx="1157254" cy="4612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</a:t>
            </a:r>
            <a:r>
              <a:rPr lang="en-GB" sz="95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r>
              <a:rPr lang="en-GB" sz="9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 b="1" dirty="0">
                <a:solidFill>
                  <a:schemeClr val="dk1"/>
                </a:solidFill>
              </a:rPr>
              <a:t>9u30-12u30</a:t>
            </a:r>
            <a:endParaRPr lang="en-GB" sz="95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9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9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 lang="en-GB" sz="95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69" name="Google Shape;1069;p34"/>
          <p:cNvSpPr txBox="1"/>
          <p:nvPr/>
        </p:nvSpPr>
        <p:spPr>
          <a:xfrm>
            <a:off x="3480797" y="3671356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>
                <a:solidFill>
                  <a:schemeClr val="dk1"/>
                </a:solidFill>
              </a:rPr>
              <a:t>6 </a:t>
            </a:r>
            <a:r>
              <a:rPr lang="en-GB" sz="950" b="1" err="1">
                <a:solidFill>
                  <a:schemeClr val="dk1"/>
                </a:solidFill>
              </a:rPr>
              <a:t>mei</a:t>
            </a:r>
            <a:r>
              <a:rPr lang="en-GB" sz="950" b="1">
                <a:solidFill>
                  <a:schemeClr val="dk1"/>
                </a:solidFill>
              </a:rPr>
              <a:t> 9-12u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GB" sz="9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34"/>
          <p:cNvSpPr txBox="1"/>
          <p:nvPr/>
        </p:nvSpPr>
        <p:spPr>
          <a:xfrm>
            <a:off x="5325279" y="2541487"/>
            <a:ext cx="984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</a:t>
            </a:r>
            <a:r>
              <a:rPr lang="en-GB" sz="7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publieke</a:t>
            </a: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</a:t>
            </a:r>
            <a:r>
              <a:rPr lang="en-GB" sz="7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period</a:t>
            </a:r>
            <a:r>
              <a:rPr lang="en-GB" sz="7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lang="en-GB" sz="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34"/>
          <p:cNvSpPr txBox="1"/>
          <p:nvPr/>
        </p:nvSpPr>
        <p:spPr>
          <a:xfrm>
            <a:off x="7711734" y="2525611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publieke </a:t>
            </a:r>
            <a:b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periode</a:t>
            </a:r>
            <a:endParaRPr sz="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34"/>
          <p:cNvSpPr/>
          <p:nvPr/>
        </p:nvSpPr>
        <p:spPr>
          <a:xfrm rot="5400000">
            <a:off x="6688159" y="1507536"/>
            <a:ext cx="230400" cy="2798063"/>
          </a:xfrm>
          <a:prstGeom prst="leftBrace">
            <a:avLst>
              <a:gd name="adj1" fmla="val 0"/>
              <a:gd name="adj2" fmla="val 49785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34"/>
          <p:cNvSpPr txBox="1"/>
          <p:nvPr/>
        </p:nvSpPr>
        <p:spPr>
          <a:xfrm>
            <a:off x="6481009" y="2525621"/>
            <a:ext cx="1317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 van de ontwerpstandaard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34"/>
          <p:cNvSpPr/>
          <p:nvPr/>
        </p:nvSpPr>
        <p:spPr>
          <a:xfrm>
            <a:off x="682736" y="3075899"/>
            <a:ext cx="7900958" cy="175196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34"/>
          <p:cNvSpPr txBox="1"/>
          <p:nvPr/>
        </p:nvSpPr>
        <p:spPr>
          <a:xfrm>
            <a:off x="6422512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34"/>
          <p:cNvSpPr txBox="1"/>
          <p:nvPr/>
        </p:nvSpPr>
        <p:spPr>
          <a:xfrm>
            <a:off x="1998946" y="3713093"/>
            <a:ext cx="984300" cy="516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endParaRPr lang="en-GB" sz="9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>
                <a:solidFill>
                  <a:schemeClr val="dk1"/>
                </a:solidFill>
              </a:rPr>
              <a:t>11 </a:t>
            </a:r>
            <a:r>
              <a:rPr lang="en-GB" sz="950" b="1" err="1">
                <a:solidFill>
                  <a:schemeClr val="dk1"/>
                </a:solidFill>
              </a:rPr>
              <a:t>maart</a:t>
            </a:r>
            <a:r>
              <a:rPr lang="en-GB" sz="950" b="1">
                <a:solidFill>
                  <a:schemeClr val="dk1"/>
                </a:solidFill>
              </a:rPr>
              <a:t> 9-12u</a:t>
            </a:r>
          </a:p>
        </p:txBody>
      </p:sp>
      <p:sp>
        <p:nvSpPr>
          <p:cNvPr id="1077" name="Google Shape;1077;p34"/>
          <p:cNvSpPr txBox="1"/>
          <p:nvPr/>
        </p:nvSpPr>
        <p:spPr>
          <a:xfrm>
            <a:off x="3699411" y="2103868"/>
            <a:ext cx="984300" cy="6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>
                <a:solidFill>
                  <a:schemeClr val="dk1"/>
                </a:solidFill>
              </a:rPr>
              <a:t>21 </a:t>
            </a:r>
            <a:r>
              <a:rPr lang="en-GB" sz="950" b="1" err="1">
                <a:solidFill>
                  <a:schemeClr val="dk1"/>
                </a:solidFill>
              </a:rPr>
              <a:t>mei</a:t>
            </a:r>
            <a:endParaRPr lang="en-GB" sz="95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>
                <a:solidFill>
                  <a:schemeClr val="dk1"/>
                </a:solidFill>
              </a:rPr>
              <a:t>9-12u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endParaRPr sz="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34"/>
          <p:cNvSpPr txBox="1"/>
          <p:nvPr/>
        </p:nvSpPr>
        <p:spPr>
          <a:xfrm>
            <a:off x="4383609" y="3671356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>
                <a:solidFill>
                  <a:schemeClr val="dk1"/>
                </a:solidFill>
              </a:rPr>
              <a:t>17 </a:t>
            </a:r>
            <a:r>
              <a:rPr lang="en-GB" sz="950" b="1" err="1">
                <a:solidFill>
                  <a:schemeClr val="dk1"/>
                </a:solidFill>
              </a:rPr>
              <a:t>juni</a:t>
            </a:r>
            <a:r>
              <a:rPr lang="en-GB" sz="950" b="1">
                <a:solidFill>
                  <a:schemeClr val="dk1"/>
                </a:solidFill>
              </a:rPr>
              <a:t> 9-12u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GB" sz="9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34"/>
          <p:cNvSpPr txBox="1"/>
          <p:nvPr/>
        </p:nvSpPr>
        <p:spPr>
          <a:xfrm>
            <a:off x="7142831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oktober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4"/>
          <p:cNvSpPr txBox="1"/>
          <p:nvPr/>
        </p:nvSpPr>
        <p:spPr>
          <a:xfrm>
            <a:off x="682725" y="3241162"/>
            <a:ext cx="723300" cy="2028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34"/>
          <p:cNvSpPr txBox="1"/>
          <p:nvPr/>
        </p:nvSpPr>
        <p:spPr>
          <a:xfrm>
            <a:off x="628647" y="882760"/>
            <a:ext cx="4778401" cy="54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op </a:t>
            </a:r>
            <a:r>
              <a:rPr lang="en-GB" sz="11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maandag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dirty="0"/>
              <a:t>15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dirty="0" err="1"/>
              <a:t>april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1100" b="1" dirty="0"/>
              <a:t>09u30 </a:t>
            </a:r>
            <a:r>
              <a:rPr lang="en-GB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1100" b="1" dirty="0"/>
              <a:t>12u30 </a:t>
            </a:r>
            <a:endParaRPr lang="en-GB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Schrijf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 in via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link: </a:t>
            </a:r>
            <a:r>
              <a:rPr lang="en-GB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:lc="http://schemas.openxmlformats.org/drawingml/2006/lockedCanvas" xmlns="" textRoundtripDataId="0"/>
                  </a:ext>
                </a:extLst>
              </a:rPr>
              <a:t>1ste </a:t>
            </a:r>
            <a:r>
              <a:rPr lang="en-GB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:lc="http://schemas.openxmlformats.org/drawingml/2006/lockedCanvas" xmlns="" textRoundtripDataId="0"/>
                  </a:ext>
                </a:extLst>
              </a:rPr>
              <a:t>thematische</a:t>
            </a:r>
            <a:r>
              <a:rPr lang="en-GB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:lc="http://schemas.openxmlformats.org/drawingml/2006/lockedCanvas" xmlns="" textRoundtripDataId="0"/>
                  </a:ext>
                </a:extLst>
              </a:rPr>
              <a:t> </a:t>
            </a:r>
            <a:r>
              <a:rPr lang="en-GB" sz="11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:lc="http://schemas.openxmlformats.org/drawingml/2006/lockedCanvas" xmlns="" textRoundtripDataId="0"/>
                  </a:ext>
                </a:extLst>
              </a:rPr>
              <a:t>werkgroep</a:t>
            </a:r>
            <a:endParaRPr lang="en-GB" sz="1000" b="0" i="0" u="none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34"/>
          <p:cNvSpPr/>
          <p:nvPr/>
        </p:nvSpPr>
        <p:spPr>
          <a:xfrm rot="5400000">
            <a:off x="8451710" y="3182683"/>
            <a:ext cx="399600" cy="138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34" descr="Daily calenda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0191" y="103858"/>
            <a:ext cx="620072" cy="6200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75;p34">
            <a:extLst>
              <a:ext uri="{FF2B5EF4-FFF2-40B4-BE49-F238E27FC236}">
                <a16:creationId xmlns:a16="http://schemas.microsoft.com/office/drawing/2014/main" id="{A3DE35C5-7CD5-3FEB-7FF9-DC01274612BC}"/>
              </a:ext>
            </a:extLst>
          </p:cNvPr>
          <p:cNvSpPr txBox="1"/>
          <p:nvPr/>
        </p:nvSpPr>
        <p:spPr>
          <a:xfrm>
            <a:off x="7860394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7"/>
          <p:cNvSpPr txBox="1"/>
          <p:nvPr/>
        </p:nvSpPr>
        <p:spPr>
          <a:xfrm>
            <a:off x="1172900" y="680900"/>
            <a:ext cx="2154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7"/>
          <p:cNvSpPr txBox="1"/>
          <p:nvPr/>
        </p:nvSpPr>
        <p:spPr>
          <a:xfrm>
            <a:off x="5628525" y="104750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… toevoegen?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7"/>
          <p:cNvSpPr txBox="1"/>
          <p:nvPr/>
        </p:nvSpPr>
        <p:spPr>
          <a:xfrm>
            <a:off x="628650" y="213115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7"/>
          <p:cNvSpPr txBox="1"/>
          <p:nvPr/>
        </p:nvSpPr>
        <p:spPr>
          <a:xfrm>
            <a:off x="5783925" y="270862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6"/>
          <p:cNvSpPr txBox="1"/>
          <p:nvPr/>
        </p:nvSpPr>
        <p:spPr>
          <a:xfrm>
            <a:off x="689075" y="1346463"/>
            <a:ext cx="38637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6"/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6"/>
          <p:cNvSpPr txBox="1"/>
          <p:nvPr/>
        </p:nvSpPr>
        <p:spPr>
          <a:xfrm>
            <a:off x="689075" y="2439475"/>
            <a:ext cx="37662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kan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 e-mail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worden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gegeven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aan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volgende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personen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GB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digitaal.vlaanderen@vlaanderen.be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</a:rPr>
              <a:t>isabaut.martens@vlaanderen.be​</a:t>
            </a: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  <a:hlinkClick r:id="rId4"/>
              </a:rPr>
              <a:t>william.verbeeck@vlaanderen.be</a:t>
            </a:r>
            <a:endParaRPr lang="en-GB" sz="1500" u="sng">
              <a:solidFill>
                <a:schemeClr val="hlink"/>
              </a:solidFill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</a:rPr>
              <a:t>e</a:t>
            </a:r>
            <a:r>
              <a:rPr lang="en-GB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va.rob</a:t>
            </a:r>
            <a:r>
              <a:rPr lang="en-GB" sz="1500" u="sng">
                <a:solidFill>
                  <a:schemeClr val="hlink"/>
                </a:solidFill>
              </a:rPr>
              <a:t>brecht@vlaanderen.be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6"/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6"/>
          <p:cNvSpPr txBox="1"/>
          <p:nvPr/>
        </p:nvSpPr>
        <p:spPr>
          <a:xfrm>
            <a:off x="5114250" y="2104575"/>
            <a:ext cx="3401100" cy="1785064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Feedback/input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kan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gegeven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worden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via GitHub: 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u="sng">
                <a:solidFill>
                  <a:schemeClr val="hlink"/>
                </a:solidFill>
                <a:hlinkClick r:id="rId6"/>
              </a:rPr>
              <a:t>https://github.com/Informatievlaanderen/OSLOthema-DigitaleWatermeter</a:t>
            </a:r>
            <a:endParaRPr lang="en-GB" sz="1500" u="sng">
              <a:solidFill>
                <a:schemeClr val="hlink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Via het </a:t>
            </a:r>
            <a:r>
              <a:rPr lang="en-GB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aanmaken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van </a:t>
            </a:r>
            <a:r>
              <a:rPr lang="en-GB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6"/>
          <p:cNvSpPr txBox="1"/>
          <p:nvPr/>
        </p:nvSpPr>
        <p:spPr>
          <a:xfrm>
            <a:off x="628651" y="289998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Samenwerking OSLO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6"/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fa15db3b28_0_83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fa15db3b28_0_83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fa15db3b28_0_83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Bedankt!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gfa15db3b28_0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429d96f97_0_12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Wie-is-wie?</a:t>
            </a:r>
            <a:endParaRPr b="1"/>
          </a:p>
        </p:txBody>
      </p:sp>
      <p:pic>
        <p:nvPicPr>
          <p:cNvPr id="251" name="Google Shape;251;g2b429d96f97_0_122"/>
          <p:cNvPicPr preferRelativeResize="0"/>
          <p:nvPr/>
        </p:nvPicPr>
        <p:blipFill rotWithShape="1">
          <a:blip r:embed="rId3">
            <a:alphaModFix/>
          </a:blip>
          <a:srcRect l="26128" t="7486" r="23048" b="9875"/>
          <a:stretch/>
        </p:blipFill>
        <p:spPr>
          <a:xfrm>
            <a:off x="4560376" y="109750"/>
            <a:ext cx="3095849" cy="50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750" y="463350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425" y="1204425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425" y="1945500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038" y="463350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038" y="1204425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025" y="1945500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350" y="463350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350" y="1204425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350" y="1945500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425" y="2686575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025" y="2686575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b429d96f97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350" y="2686575"/>
            <a:ext cx="724525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b429d96f97_0_122"/>
          <p:cNvPicPr preferRelativeResize="0"/>
          <p:nvPr/>
        </p:nvPicPr>
        <p:blipFill rotWithShape="1">
          <a:blip r:embed="rId4">
            <a:alphaModFix/>
          </a:blip>
          <a:srcRect l="11721" r="7937" b="7817"/>
          <a:stretch/>
        </p:blipFill>
        <p:spPr>
          <a:xfrm>
            <a:off x="1824250" y="1516475"/>
            <a:ext cx="1436800" cy="15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b429d96f97_0_122"/>
          <p:cNvSpPr txBox="1"/>
          <p:nvPr/>
        </p:nvSpPr>
        <p:spPr>
          <a:xfrm>
            <a:off x="1953950" y="2008850"/>
            <a:ext cx="1102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Naam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>
                <a:latin typeface="Proxima Nova"/>
                <a:ea typeface="Proxima Nova"/>
                <a:cs typeface="Proxima Nova"/>
                <a:sym typeface="Proxima Nova"/>
              </a:rPr>
              <a:t>Functie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>
                <a:latin typeface="Proxima Nova"/>
                <a:ea typeface="Proxima Nova"/>
                <a:cs typeface="Proxima Nova"/>
                <a:sym typeface="Proxima Nova"/>
              </a:rPr>
              <a:t>Organisatie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9c5d1c9e7_0_19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f9c5d1c9e7_0_19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f9c5d1c9e7_0_19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Aanleiding en context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f9c5d1c9e7_0_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"/>
          <p:cNvSpPr txBox="1">
            <a:spLocks noGrp="1"/>
          </p:cNvSpPr>
          <p:nvPr>
            <p:ph type="title"/>
          </p:nvPr>
        </p:nvSpPr>
        <p:spPr>
          <a:xfrm>
            <a:off x="523569" y="319886"/>
            <a:ext cx="4203622" cy="52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r>
              <a:rPr lang="en-GB" sz="2400" dirty="0"/>
              <a:t>Context PIO-</a:t>
            </a:r>
            <a:r>
              <a:rPr lang="en-GB" sz="2400" dirty="0" err="1"/>
              <a:t>traject</a:t>
            </a:r>
            <a:r>
              <a:rPr lang="en-GB" sz="2400" dirty="0"/>
              <a:t> </a:t>
            </a:r>
            <a:endParaRPr lang="en-US" dirty="0"/>
          </a:p>
        </p:txBody>
      </p:sp>
      <p:sp>
        <p:nvSpPr>
          <p:cNvPr id="939" name="Google Shape;939;p3"/>
          <p:cNvSpPr txBox="1"/>
          <p:nvPr/>
        </p:nvSpPr>
        <p:spPr>
          <a:xfrm>
            <a:off x="469776" y="1143137"/>
            <a:ext cx="6670499" cy="370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85750" indent="-285750">
              <a:buSzPts val="1200"/>
              <a:buChar char="•"/>
            </a:pPr>
            <a:r>
              <a:rPr lang="en-GB" sz="1600" dirty="0" err="1">
                <a:solidFill>
                  <a:srgbClr val="373636"/>
                </a:solidFill>
              </a:rPr>
              <a:t>Gegevens</a:t>
            </a:r>
            <a:r>
              <a:rPr lang="en-GB" sz="1600" dirty="0">
                <a:solidFill>
                  <a:srgbClr val="373636"/>
                </a:solidFill>
              </a:rPr>
              <a:t> over </a:t>
            </a:r>
            <a:r>
              <a:rPr lang="en-GB" sz="1600" dirty="0" err="1">
                <a:solidFill>
                  <a:srgbClr val="373636"/>
                </a:solidFill>
              </a:rPr>
              <a:t>vraag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aanbod</a:t>
            </a:r>
            <a:r>
              <a:rPr lang="en-GB" sz="1600" dirty="0">
                <a:solidFill>
                  <a:srgbClr val="373636"/>
                </a:solidFill>
              </a:rPr>
              <a:t> van </a:t>
            </a:r>
            <a:r>
              <a:rPr lang="en-GB" sz="1600" dirty="0" err="1">
                <a:solidFill>
                  <a:srgbClr val="373636"/>
                </a:solidFill>
              </a:rPr>
              <a:t>drinkwater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zijn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essentieel</a:t>
            </a:r>
            <a:r>
              <a:rPr lang="en-GB" sz="1600" dirty="0">
                <a:solidFill>
                  <a:srgbClr val="373636"/>
                </a:solidFill>
              </a:rPr>
              <a:t>. </a:t>
            </a:r>
            <a:br>
              <a:rPr lang="en-GB" sz="1600" dirty="0">
                <a:solidFill>
                  <a:srgbClr val="373636"/>
                </a:solidFill>
              </a:rPr>
            </a:br>
            <a:r>
              <a:rPr lang="en-GB" sz="1600" dirty="0">
                <a:solidFill>
                  <a:srgbClr val="373636"/>
                </a:solidFill>
              </a:rPr>
              <a:t>De </a:t>
            </a:r>
            <a:r>
              <a:rPr lang="en-GB" sz="1600" dirty="0" err="1">
                <a:solidFill>
                  <a:srgbClr val="373636"/>
                </a:solidFill>
              </a:rPr>
              <a:t>gegevens</a:t>
            </a:r>
            <a:r>
              <a:rPr lang="en-GB" sz="1600" dirty="0">
                <a:solidFill>
                  <a:srgbClr val="373636"/>
                </a:solidFill>
              </a:rPr>
              <a:t> over de </a:t>
            </a:r>
            <a:r>
              <a:rPr lang="en-GB" sz="1600" dirty="0" err="1">
                <a:solidFill>
                  <a:srgbClr val="373636"/>
                </a:solidFill>
              </a:rPr>
              <a:t>watervraag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waren</a:t>
            </a:r>
            <a:r>
              <a:rPr lang="en-GB" sz="1600" dirty="0">
                <a:solidFill>
                  <a:srgbClr val="373636"/>
                </a:solidFill>
              </a:rPr>
              <a:t> tot recent </a:t>
            </a:r>
            <a:r>
              <a:rPr lang="en-GB" sz="1600" dirty="0" err="1">
                <a:solidFill>
                  <a:srgbClr val="373636"/>
                </a:solidFill>
              </a:rPr>
              <a:t>beperkt</a:t>
            </a:r>
            <a:r>
              <a:rPr lang="en-GB" sz="1600" dirty="0">
                <a:solidFill>
                  <a:srgbClr val="373636"/>
                </a:solidFill>
              </a:rPr>
              <a:t> in </a:t>
            </a:r>
            <a:r>
              <a:rPr lang="en-GB" sz="1600" dirty="0" err="1">
                <a:solidFill>
                  <a:srgbClr val="373636"/>
                </a:solidFill>
              </a:rPr>
              <a:t>tijd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ruimte</a:t>
            </a:r>
            <a:r>
              <a:rPr lang="en-GB" sz="1600" dirty="0">
                <a:solidFill>
                  <a:srgbClr val="373636"/>
                </a:solidFill>
              </a:rPr>
              <a:t>. </a:t>
            </a:r>
            <a:br>
              <a:rPr lang="en-GB" sz="1600" dirty="0">
                <a:solidFill>
                  <a:srgbClr val="373636"/>
                </a:solidFill>
              </a:rPr>
            </a:br>
            <a:endParaRPr lang="en-GB" sz="1600" dirty="0">
              <a:solidFill>
                <a:srgbClr val="373636"/>
              </a:solidFill>
            </a:endParaRPr>
          </a:p>
          <a:p>
            <a:pPr marL="285750" lvl="1" indent="-285750">
              <a:buSzPts val="1200"/>
              <a:buFont typeface="Arial"/>
              <a:buChar char="•"/>
            </a:pPr>
            <a:r>
              <a:rPr lang="en-GB" sz="1600" b="1" dirty="0" err="1">
                <a:solidFill>
                  <a:srgbClr val="373636"/>
                </a:solidFill>
              </a:rPr>
              <a:t>Digitale</a:t>
            </a:r>
            <a:r>
              <a:rPr lang="en-GB" sz="1600" b="1" dirty="0">
                <a:solidFill>
                  <a:srgbClr val="373636"/>
                </a:solidFill>
              </a:rPr>
              <a:t> </a:t>
            </a:r>
            <a:r>
              <a:rPr lang="en-GB" sz="1600" b="1" dirty="0" err="1">
                <a:solidFill>
                  <a:srgbClr val="373636"/>
                </a:solidFill>
              </a:rPr>
              <a:t>watermeter</a:t>
            </a:r>
            <a:r>
              <a:rPr lang="en-GB" sz="1600" dirty="0">
                <a:solidFill>
                  <a:srgbClr val="373636"/>
                </a:solidFill>
              </a:rPr>
              <a:t>: </a:t>
            </a:r>
            <a:r>
              <a:rPr lang="en-GB" sz="1600" dirty="0" err="1">
                <a:solidFill>
                  <a:srgbClr val="373636"/>
                </a:solidFill>
              </a:rPr>
              <a:t>keerpunt</a:t>
            </a:r>
            <a:r>
              <a:rPr lang="en-GB" sz="1600" dirty="0">
                <a:solidFill>
                  <a:srgbClr val="373636"/>
                </a:solidFill>
              </a:rPr>
              <a:t> in de </a:t>
            </a:r>
            <a:r>
              <a:rPr lang="en-GB" sz="1600" dirty="0" err="1">
                <a:solidFill>
                  <a:srgbClr val="373636"/>
                </a:solidFill>
              </a:rPr>
              <a:t>beschikbaarheid</a:t>
            </a:r>
            <a:r>
              <a:rPr lang="en-GB" sz="1600" dirty="0">
                <a:solidFill>
                  <a:srgbClr val="373636"/>
                </a:solidFill>
              </a:rPr>
              <a:t> van data over het </a:t>
            </a:r>
            <a:r>
              <a:rPr lang="en-GB" sz="1600" dirty="0" err="1">
                <a:solidFill>
                  <a:srgbClr val="373636"/>
                </a:solidFill>
              </a:rPr>
              <a:t>gebruik</a:t>
            </a:r>
            <a:r>
              <a:rPr lang="en-GB" sz="1600" dirty="0">
                <a:solidFill>
                  <a:srgbClr val="373636"/>
                </a:solidFill>
              </a:rPr>
              <a:t> van </a:t>
            </a:r>
            <a:r>
              <a:rPr lang="en-GB" sz="1600" dirty="0" err="1">
                <a:solidFill>
                  <a:srgbClr val="373636"/>
                </a:solidFill>
              </a:rPr>
              <a:t>leidingwater</a:t>
            </a:r>
            <a:r>
              <a:rPr lang="en-GB" sz="1600" dirty="0">
                <a:solidFill>
                  <a:srgbClr val="373636"/>
                </a:solidFill>
              </a:rPr>
              <a:t>. </a:t>
            </a:r>
            <a:br>
              <a:rPr lang="en-GB" sz="1600" dirty="0">
                <a:solidFill>
                  <a:srgbClr val="373636"/>
                </a:solidFill>
              </a:rPr>
            </a:br>
            <a:endParaRPr lang="en-GB" sz="1600" dirty="0">
              <a:solidFill>
                <a:srgbClr val="373636"/>
              </a:solidFill>
            </a:endParaRPr>
          </a:p>
          <a:p>
            <a:pPr marL="285750" lvl="1" indent="-285750">
              <a:buSzPts val="1200"/>
              <a:buFont typeface="Arial"/>
              <a:buChar char="•"/>
            </a:pPr>
            <a:r>
              <a:rPr lang="en-GB" sz="1600" dirty="0">
                <a:solidFill>
                  <a:srgbClr val="373636"/>
                </a:solidFill>
              </a:rPr>
              <a:t>Met </a:t>
            </a:r>
            <a:r>
              <a:rPr lang="en-GB" sz="1600" dirty="0" err="1">
                <a:solidFill>
                  <a:srgbClr val="373636"/>
                </a:solidFill>
              </a:rPr>
              <a:t>deze</a:t>
            </a:r>
            <a:r>
              <a:rPr lang="en-GB" sz="1600" dirty="0">
                <a:solidFill>
                  <a:srgbClr val="373636"/>
                </a:solidFill>
              </a:rPr>
              <a:t> data </a:t>
            </a:r>
            <a:r>
              <a:rPr lang="en-GB" sz="1600" dirty="0" err="1">
                <a:solidFill>
                  <a:srgbClr val="373636"/>
                </a:solidFill>
              </a:rPr>
              <a:t>kunnen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slimme</a:t>
            </a:r>
            <a:r>
              <a:rPr lang="en-GB" sz="1600" dirty="0">
                <a:solidFill>
                  <a:srgbClr val="373636"/>
                </a:solidFill>
              </a:rPr>
              <a:t>, </a:t>
            </a:r>
            <a:r>
              <a:rPr lang="en-GB" sz="1600" b="1" dirty="0" err="1">
                <a:solidFill>
                  <a:srgbClr val="373636"/>
                </a:solidFill>
              </a:rPr>
              <a:t>datagedreven</a:t>
            </a:r>
            <a:r>
              <a:rPr lang="en-GB" sz="1600" b="1" dirty="0">
                <a:solidFill>
                  <a:srgbClr val="373636"/>
                </a:solidFill>
              </a:rPr>
              <a:t> </a:t>
            </a:r>
            <a:r>
              <a:rPr lang="en-GB" sz="1600" b="1" dirty="0" err="1">
                <a:solidFill>
                  <a:srgbClr val="373636"/>
                </a:solidFill>
              </a:rPr>
              <a:t>toepassingen</a:t>
            </a:r>
            <a:r>
              <a:rPr lang="en-GB" sz="1600" b="1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ontwikkeld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worden</a:t>
            </a:r>
            <a:r>
              <a:rPr lang="en-GB" sz="1600" dirty="0">
                <a:solidFill>
                  <a:srgbClr val="373636"/>
                </a:solidFill>
              </a:rPr>
              <a:t> in </a:t>
            </a:r>
            <a:r>
              <a:rPr lang="en-GB" sz="1600" dirty="0" err="1">
                <a:solidFill>
                  <a:srgbClr val="373636"/>
                </a:solidFill>
              </a:rPr>
              <a:t>domeinen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als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verbruiksvoorspelling</a:t>
            </a:r>
            <a:r>
              <a:rPr lang="en-GB" sz="1600" dirty="0">
                <a:solidFill>
                  <a:srgbClr val="373636"/>
                </a:solidFill>
              </a:rPr>
              <a:t>, </a:t>
            </a:r>
            <a:r>
              <a:rPr lang="en-GB" sz="1600" dirty="0" err="1">
                <a:solidFill>
                  <a:srgbClr val="373636"/>
                </a:solidFill>
              </a:rPr>
              <a:t>lekdetectie</a:t>
            </a:r>
            <a:r>
              <a:rPr lang="en-GB" sz="1600" dirty="0">
                <a:solidFill>
                  <a:srgbClr val="373636"/>
                </a:solidFill>
              </a:rPr>
              <a:t>, etc. </a:t>
            </a:r>
            <a:br>
              <a:rPr lang="en-GB" sz="1600" dirty="0">
                <a:solidFill>
                  <a:srgbClr val="373636"/>
                </a:solidFill>
              </a:rPr>
            </a:br>
            <a:endParaRPr lang="en-GB" sz="1600" dirty="0">
              <a:solidFill>
                <a:srgbClr val="373636"/>
              </a:solidFill>
            </a:endParaRPr>
          </a:p>
          <a:p>
            <a:pPr marL="285750" lvl="6" indent="-285750">
              <a:buSzPts val="1200"/>
              <a:buFont typeface="Arial"/>
              <a:buChar char="•"/>
            </a:pPr>
            <a:r>
              <a:rPr lang="en-GB" sz="1600" dirty="0">
                <a:solidFill>
                  <a:srgbClr val="373636"/>
                </a:solidFill>
              </a:rPr>
              <a:t>De </a:t>
            </a:r>
            <a:r>
              <a:rPr lang="en-GB" sz="1600" dirty="0" err="1">
                <a:solidFill>
                  <a:srgbClr val="373636"/>
                </a:solidFill>
              </a:rPr>
              <a:t>drinkwaterbedrijven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zijn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dirty="0" err="1">
                <a:solidFill>
                  <a:srgbClr val="373636"/>
                </a:solidFill>
              </a:rPr>
              <a:t>geïnteresseerd</a:t>
            </a:r>
            <a:r>
              <a:rPr lang="en-GB" sz="1600" dirty="0">
                <a:solidFill>
                  <a:srgbClr val="373636"/>
                </a:solidFill>
              </a:rPr>
              <a:t> in </a:t>
            </a:r>
            <a:r>
              <a:rPr lang="en-GB" sz="1600" dirty="0" err="1">
                <a:solidFill>
                  <a:srgbClr val="373636"/>
                </a:solidFill>
              </a:rPr>
              <a:t>deze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b="1" dirty="0" err="1">
                <a:solidFill>
                  <a:srgbClr val="373636"/>
                </a:solidFill>
              </a:rPr>
              <a:t>innovatieve</a:t>
            </a:r>
            <a:r>
              <a:rPr lang="en-GB" sz="1600" dirty="0">
                <a:solidFill>
                  <a:srgbClr val="373636"/>
                </a:solidFill>
              </a:rPr>
              <a:t> </a:t>
            </a:r>
            <a:r>
              <a:rPr lang="en-GB" sz="1600" b="1" dirty="0" err="1">
                <a:solidFill>
                  <a:srgbClr val="373636"/>
                </a:solidFill>
              </a:rPr>
              <a:t>applicaties</a:t>
            </a:r>
            <a:r>
              <a:rPr lang="en-GB" sz="1600" dirty="0">
                <a:solidFill>
                  <a:srgbClr val="373636"/>
                </a:solidFill>
              </a:rPr>
              <a:t>.</a:t>
            </a:r>
          </a:p>
          <a:p>
            <a:pPr marL="285750" indent="-285750">
              <a:buSzPts val="1200"/>
              <a:buChar char="•"/>
            </a:pPr>
            <a:endParaRPr lang="en-GB" sz="1600" dirty="0"/>
          </a:p>
          <a:p>
            <a:pPr marL="213995" indent="-147320">
              <a:buSzPts val="1050"/>
            </a:pPr>
            <a:endParaRPr lang="en-US" sz="1200" dirty="0">
              <a:solidFill>
                <a:srgbClr val="373636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BABC321A-2CE0-5260-57C8-F97C945E4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37" y="1649809"/>
            <a:ext cx="1549400" cy="15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863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"/>
          <p:cNvSpPr txBox="1">
            <a:spLocks noGrp="1"/>
          </p:cNvSpPr>
          <p:nvPr>
            <p:ph type="title"/>
          </p:nvPr>
        </p:nvSpPr>
        <p:spPr>
          <a:xfrm>
            <a:off x="555319" y="272261"/>
            <a:ext cx="4203622" cy="52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>
              <a:buSzPct val="125000"/>
            </a:pPr>
            <a:r>
              <a:rPr lang="en-GB" sz="2400" dirty="0" err="1"/>
              <a:t>Probleemstelling</a:t>
            </a:r>
            <a:r>
              <a:rPr lang="en-GB" sz="2400" dirty="0"/>
              <a:t> PIO-</a:t>
            </a:r>
            <a:r>
              <a:rPr lang="en-GB" sz="2400" dirty="0" err="1"/>
              <a:t>Traject</a:t>
            </a:r>
            <a:endParaRPr dirty="0" err="1"/>
          </a:p>
        </p:txBody>
      </p:sp>
      <p:sp>
        <p:nvSpPr>
          <p:cNvPr id="939" name="Google Shape;939;p3"/>
          <p:cNvSpPr txBox="1"/>
          <p:nvPr/>
        </p:nvSpPr>
        <p:spPr>
          <a:xfrm>
            <a:off x="477714" y="754201"/>
            <a:ext cx="4959969" cy="400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85750" indent="-285750">
              <a:buChar char="•"/>
            </a:pPr>
            <a:r>
              <a:rPr lang="nl-NL" sz="1600" dirty="0">
                <a:solidFill>
                  <a:srgbClr val="373636"/>
                </a:solidFill>
              </a:rPr>
              <a:t>Momenteel is er </a:t>
            </a:r>
            <a:r>
              <a:rPr lang="nl-NL" sz="1600" b="1" dirty="0">
                <a:solidFill>
                  <a:srgbClr val="373636"/>
                </a:solidFill>
              </a:rPr>
              <a:t>geen eenduidig datamodel</a:t>
            </a:r>
            <a:r>
              <a:rPr lang="nl-NL" sz="1600" dirty="0">
                <a:solidFill>
                  <a:srgbClr val="373636"/>
                </a:solidFill>
              </a:rPr>
              <a:t> voor alle drinkwaterbedrijven, en is er </a:t>
            </a:r>
            <a:r>
              <a:rPr lang="nl-NL" sz="1600" b="1" dirty="0">
                <a:solidFill>
                  <a:srgbClr val="373636"/>
                </a:solidFill>
              </a:rPr>
              <a:t>geen expliciete link met andere beschikbare databronnen</a:t>
            </a:r>
            <a:r>
              <a:rPr lang="nl-NL" sz="1600" dirty="0">
                <a:solidFill>
                  <a:srgbClr val="373636"/>
                </a:solidFill>
              </a:rPr>
              <a:t>. </a:t>
            </a:r>
            <a:br>
              <a:rPr lang="nl-NL" sz="1600" dirty="0">
                <a:solidFill>
                  <a:srgbClr val="373636"/>
                </a:solidFill>
              </a:rPr>
            </a:br>
            <a:endParaRPr lang="nl-NL" sz="1600" dirty="0">
              <a:solidFill>
                <a:srgbClr val="373636"/>
              </a:solidFill>
            </a:endParaRPr>
          </a:p>
          <a:p>
            <a:pPr marL="285750" indent="-285750">
              <a:buChar char="•"/>
            </a:pPr>
            <a:r>
              <a:rPr lang="nl-NL" sz="1600" dirty="0">
                <a:solidFill>
                  <a:srgbClr val="373636"/>
                </a:solidFill>
              </a:rPr>
              <a:t>Er zijn 6 drinkwaterbedrijven in Vlaanderen: 3 bedrijven (Farys, PIDPA  en  De  Watergroep)  hebben een gezamenlijk platform voor hun digitale meters, de overige 3 bedrijven hebben ieder hun eigen oplossing met een eigen platform. Er is </a:t>
            </a:r>
            <a:r>
              <a:rPr lang="nl-NL" sz="1600" b="1" dirty="0">
                <a:solidFill>
                  <a:srgbClr val="373636"/>
                </a:solidFill>
              </a:rPr>
              <a:t>geen uitwisseling tussen de platformen. </a:t>
            </a:r>
            <a:endParaRPr lang="en-GB" sz="1600" b="1" dirty="0"/>
          </a:p>
          <a:p>
            <a:pPr marL="285750" indent="-285750">
              <a:buChar char="•"/>
            </a:pPr>
            <a:endParaRPr lang="nl-NL" sz="1600" dirty="0">
              <a:solidFill>
                <a:srgbClr val="373636"/>
              </a:solidFill>
            </a:endParaRPr>
          </a:p>
          <a:p>
            <a:pPr marL="285750" indent="-285750">
              <a:buChar char="•"/>
            </a:pPr>
            <a:r>
              <a:rPr lang="nl-NL" sz="1600" dirty="0">
                <a:solidFill>
                  <a:srgbClr val="373636"/>
                </a:solidFill>
              </a:rPr>
              <a:t>Bovendien behelzen de data persoonsgegevens waardoor een verwerking van de data moet gepaard gaan met een Data Protection Impact Assessment (DPIA).</a:t>
            </a:r>
            <a:endParaRPr lang="en-GB" sz="1600" i="0" u="none" strike="noStrike" cap="none" dirty="0">
              <a:latin typeface="Arial"/>
              <a:ea typeface="Arial"/>
              <a:cs typeface="Arial"/>
            </a:endParaRPr>
          </a:p>
        </p:txBody>
      </p:sp>
      <p:pic>
        <p:nvPicPr>
          <p:cNvPr id="1030" name="Picture 6" descr="Water swirling down the drain">
            <a:extLst>
              <a:ext uri="{FF2B5EF4-FFF2-40B4-BE49-F238E27FC236}">
                <a16:creationId xmlns:a16="http://schemas.microsoft.com/office/drawing/2014/main" id="{06CE8BE5-37C0-B5EB-E8AB-77C55A741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4818" t="155" r="28467" b="-309"/>
          <a:stretch/>
        </p:blipFill>
        <p:spPr bwMode="auto">
          <a:xfrm>
            <a:off x="5587682" y="0"/>
            <a:ext cx="3557104" cy="51514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30263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3" ma:contentTypeDescription="Create a new document." ma:contentTypeScope="" ma:versionID="1130e86534d713d523efcecbbffa1ece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42270d1cb4c674c32b17caee095c08f5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  <SharedWithUsers xmlns="abd5de4e-6ecd-4522-a9f4-1c24c7648312">
      <UserInfo>
        <DisplayName>Riet De Bondt</DisplayName>
        <AccountId>6415</AccountId>
        <AccountType/>
      </UserInfo>
      <UserInfo>
        <DisplayName>Annelies Hautekeete</DisplayName>
        <AccountId>6367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3294D9-DF6F-4C60-9A3D-D8DBC46BB2E5}">
  <ds:schemaRefs>
    <ds:schemaRef ds:uri="9a9ec0f0-7796-43d0-ac1f-4c8c46ee0bd1"/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843F400-CF4E-4CD4-894F-74B96BC0FE3E}">
  <ds:schemaRefs>
    <ds:schemaRef ds:uri="http://purl.org/dc/elements/1.1/"/>
    <ds:schemaRef ds:uri="http://purl.org/dc/dcmitype/"/>
    <ds:schemaRef ds:uri="9a9ec0f0-7796-43d0-ac1f-4c8c46ee0bd1"/>
    <ds:schemaRef ds:uri="http://purl.org/dc/terms/"/>
    <ds:schemaRef ds:uri="http://www.w3.org/XML/1998/namespace"/>
    <ds:schemaRef ds:uri="d8af5a5f-e2e6-468c-9f28-f81d99523fed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abd5de4e-6ecd-4522-a9f4-1c24c764831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4BB0127-CD2D-489B-860F-C0A3E0B206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2063</Words>
  <Application>Microsoft Office PowerPoint</Application>
  <PresentationFormat>On-screen Show (16:9)</PresentationFormat>
  <Paragraphs>324</Paragraphs>
  <Slides>53</Slides>
  <Notes>48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Wie-is-wie?</vt:lpstr>
      <vt:lpstr>PowerPoint Presentation</vt:lpstr>
      <vt:lpstr>Context PIO-traject </vt:lpstr>
      <vt:lpstr>Probleemstelling PIO-Traject</vt:lpstr>
      <vt:lpstr>PIO-traject Doelstellingen</vt:lpstr>
      <vt:lpstr>Vlaamse Smart Data Space</vt:lpstr>
      <vt:lpstr>Kernideeën Vlaamse Smart Data Space</vt:lpstr>
      <vt:lpstr>Vlaamse Smart Data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 Capteren van use cases</vt:lpstr>
      <vt:lpstr>Use cases</vt:lpstr>
      <vt:lpstr>PowerPoint Presentation</vt:lpstr>
      <vt:lpstr>PowerPoint Presentation</vt:lpstr>
      <vt:lpstr>PowerPoint Presentation</vt:lpstr>
      <vt:lpstr>Use cases – Concepten?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Vylders</dc:creator>
  <cp:lastModifiedBy>De Cock Jitse</cp:lastModifiedBy>
  <cp:revision>360</cp:revision>
  <dcterms:modified xsi:type="dcterms:W3CDTF">2024-03-20T10:54:42Z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</Properties>
</file>